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2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3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8" r:id="rId2"/>
    <p:sldId id="259" r:id="rId3"/>
    <p:sldId id="261" r:id="rId4"/>
    <p:sldId id="268" r:id="rId5"/>
    <p:sldId id="270" r:id="rId6"/>
    <p:sldId id="269" r:id="rId7"/>
    <p:sldId id="295" r:id="rId8"/>
    <p:sldId id="294" r:id="rId9"/>
    <p:sldId id="262" r:id="rId10"/>
    <p:sldId id="315" r:id="rId11"/>
    <p:sldId id="272" r:id="rId12"/>
    <p:sldId id="263" r:id="rId13"/>
    <p:sldId id="278" r:id="rId14"/>
    <p:sldId id="283" r:id="rId15"/>
    <p:sldId id="288" r:id="rId16"/>
    <p:sldId id="316" r:id="rId17"/>
    <p:sldId id="264" r:id="rId18"/>
    <p:sldId id="285" r:id="rId19"/>
    <p:sldId id="289" r:id="rId20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34" userDrawn="1">
          <p15:clr>
            <a:srgbClr val="A4A3A4"/>
          </p15:clr>
        </p15:guide>
        <p15:guide id="2" pos="384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1F4E79"/>
    <a:srgbClr val="2F436F"/>
    <a:srgbClr val="C71E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80" y="548"/>
      </p:cViewPr>
      <p:guideLst>
        <p:guide orient="horz" pos="4134"/>
        <p:guide pos="384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16"/>
          <p:cNvGraphicFramePr>
            <a:graphicFrameLocks noGrp="1"/>
          </p:cNvGraphicFramePr>
          <p:nvPr userDrawn="1"/>
        </p:nvGraphicFramePr>
        <p:xfrm>
          <a:off x="0" y="0"/>
          <a:ext cx="12191998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85725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9FBFD"/>
              </a:gs>
              <a:gs pos="53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538751" y="0"/>
            <a:ext cx="1328149" cy="16383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9875520" y="6247184"/>
            <a:ext cx="1709112" cy="279405"/>
            <a:chOff x="8664335" y="6079370"/>
            <a:chExt cx="2828857" cy="462460"/>
          </a:xfrm>
        </p:grpSpPr>
        <p:grpSp>
          <p:nvGrpSpPr>
            <p:cNvPr id="6" name="组合 5"/>
            <p:cNvGrpSpPr/>
            <p:nvPr/>
          </p:nvGrpSpPr>
          <p:grpSpPr>
            <a:xfrm>
              <a:off x="8664335" y="6079370"/>
              <a:ext cx="462460" cy="462460"/>
              <a:chOff x="4876800" y="1046431"/>
              <a:chExt cx="617220" cy="617220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4876800" y="1046431"/>
                <a:ext cx="617220" cy="617220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14000"/>
                      <a:lumOff val="86000"/>
                    </a:schemeClr>
                  </a:gs>
                  <a:gs pos="100000">
                    <a:srgbClr val="F9FBFD"/>
                  </a:gs>
                  <a:gs pos="53000">
                    <a:schemeClr val="bg1"/>
                  </a:gs>
                </a:gsLst>
                <a:lin ang="2700000" scaled="1"/>
              </a:gradFill>
              <a:ln w="12700">
                <a:gradFill>
                  <a:gsLst>
                    <a:gs pos="91000">
                      <a:schemeClr val="accent5">
                        <a:lumMod val="16000"/>
                        <a:lumOff val="84000"/>
                      </a:schemeClr>
                    </a:gs>
                    <a:gs pos="7000">
                      <a:schemeClr val="bg1"/>
                    </a:gs>
                  </a:gsLst>
                  <a:lin ang="5400000" scaled="1"/>
                </a:gradFill>
              </a:ln>
              <a:effectLst>
                <a:outerShdw blurRad="101600" dist="101600" dir="2700000" algn="tl" rotWithShape="0">
                  <a:prstClr val="black">
                    <a:alpha val="1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Freeform 14"/>
              <p:cNvSpPr>
                <a:spLocks noEditPoints="1"/>
              </p:cNvSpPr>
              <p:nvPr/>
            </p:nvSpPr>
            <p:spPr bwMode="auto">
              <a:xfrm>
                <a:off x="5048379" y="1155604"/>
                <a:ext cx="266572" cy="358595"/>
              </a:xfrm>
              <a:custGeom>
                <a:avLst/>
                <a:gdLst>
                  <a:gd name="T0" fmla="*/ 94 w 238"/>
                  <a:gd name="T1" fmla="*/ 124 h 320"/>
                  <a:gd name="T2" fmla="*/ 26 w 238"/>
                  <a:gd name="T3" fmla="*/ 197 h 320"/>
                  <a:gd name="T4" fmla="*/ 118 w 238"/>
                  <a:gd name="T5" fmla="*/ 291 h 320"/>
                  <a:gd name="T6" fmla="*/ 26 w 238"/>
                  <a:gd name="T7" fmla="*/ 281 h 320"/>
                  <a:gd name="T8" fmla="*/ 118 w 238"/>
                  <a:gd name="T9" fmla="*/ 291 h 320"/>
                  <a:gd name="T10" fmla="*/ 110 w 238"/>
                  <a:gd name="T11" fmla="*/ 220 h 320"/>
                  <a:gd name="T12" fmla="*/ 26 w 238"/>
                  <a:gd name="T13" fmla="*/ 230 h 320"/>
                  <a:gd name="T14" fmla="*/ 126 w 238"/>
                  <a:gd name="T15" fmla="*/ 250 h 320"/>
                  <a:gd name="T16" fmla="*/ 26 w 238"/>
                  <a:gd name="T17" fmla="*/ 240 h 320"/>
                  <a:gd name="T18" fmla="*/ 126 w 238"/>
                  <a:gd name="T19" fmla="*/ 250 h 320"/>
                  <a:gd name="T20" fmla="*/ 78 w 238"/>
                  <a:gd name="T21" fmla="*/ 261 h 320"/>
                  <a:gd name="T22" fmla="*/ 26 w 238"/>
                  <a:gd name="T23" fmla="*/ 271 h 320"/>
                  <a:gd name="T24" fmla="*/ 125 w 238"/>
                  <a:gd name="T25" fmla="*/ 165 h 320"/>
                  <a:gd name="T26" fmla="*/ 141 w 238"/>
                  <a:gd name="T27" fmla="*/ 152 h 320"/>
                  <a:gd name="T28" fmla="*/ 153 w 238"/>
                  <a:gd name="T29" fmla="*/ 137 h 320"/>
                  <a:gd name="T30" fmla="*/ 141 w 238"/>
                  <a:gd name="T31" fmla="*/ 124 h 320"/>
                  <a:gd name="T32" fmla="*/ 125 w 238"/>
                  <a:gd name="T33" fmla="*/ 137 h 320"/>
                  <a:gd name="T34" fmla="*/ 113 w 238"/>
                  <a:gd name="T35" fmla="*/ 152 h 320"/>
                  <a:gd name="T36" fmla="*/ 125 w 238"/>
                  <a:gd name="T37" fmla="*/ 165 h 320"/>
                  <a:gd name="T38" fmla="*/ 119 w 238"/>
                  <a:gd name="T39" fmla="*/ 95 h 320"/>
                  <a:gd name="T40" fmla="*/ 122 w 238"/>
                  <a:gd name="T41" fmla="*/ 72 h 320"/>
                  <a:gd name="T42" fmla="*/ 119 w 238"/>
                  <a:gd name="T43" fmla="*/ 87 h 320"/>
                  <a:gd name="T44" fmla="*/ 116 w 238"/>
                  <a:gd name="T45" fmla="*/ 84 h 320"/>
                  <a:gd name="T46" fmla="*/ 107 w 238"/>
                  <a:gd name="T47" fmla="*/ 83 h 320"/>
                  <a:gd name="T48" fmla="*/ 29 w 238"/>
                  <a:gd name="T49" fmla="*/ 58 h 320"/>
                  <a:gd name="T50" fmla="*/ 116 w 238"/>
                  <a:gd name="T51" fmla="*/ 3 h 320"/>
                  <a:gd name="T52" fmla="*/ 119 w 238"/>
                  <a:gd name="T53" fmla="*/ 0 h 320"/>
                  <a:gd name="T54" fmla="*/ 122 w 238"/>
                  <a:gd name="T55" fmla="*/ 58 h 320"/>
                  <a:gd name="T56" fmla="*/ 171 w 238"/>
                  <a:gd name="T57" fmla="*/ 320 h 320"/>
                  <a:gd name="T58" fmla="*/ 0 w 238"/>
                  <a:gd name="T59" fmla="*/ 292 h 320"/>
                  <a:gd name="T60" fmla="*/ 60 w 238"/>
                  <a:gd name="T61" fmla="*/ 162 h 320"/>
                  <a:gd name="T62" fmla="*/ 60 w 238"/>
                  <a:gd name="T63" fmla="*/ 138 h 320"/>
                  <a:gd name="T64" fmla="*/ 60 w 238"/>
                  <a:gd name="T65" fmla="*/ 162 h 320"/>
                  <a:gd name="T66" fmla="*/ 88 w 238"/>
                  <a:gd name="T67" fmla="*/ 180 h 320"/>
                  <a:gd name="T68" fmla="*/ 78 w 238"/>
                  <a:gd name="T69" fmla="*/ 191 h 320"/>
                  <a:gd name="T70" fmla="*/ 75 w 238"/>
                  <a:gd name="T71" fmla="*/ 184 h 320"/>
                  <a:gd name="T72" fmla="*/ 45 w 238"/>
                  <a:gd name="T73" fmla="*/ 191 h 320"/>
                  <a:gd name="T74" fmla="*/ 42 w 238"/>
                  <a:gd name="T75" fmla="*/ 184 h 320"/>
                  <a:gd name="T76" fmla="*/ 32 w 238"/>
                  <a:gd name="T77" fmla="*/ 191 h 320"/>
                  <a:gd name="T78" fmla="*/ 47 w 238"/>
                  <a:gd name="T79" fmla="*/ 165 h 320"/>
                  <a:gd name="T80" fmla="*/ 197 w 238"/>
                  <a:gd name="T81" fmla="*/ 58 h 320"/>
                  <a:gd name="T82" fmla="*/ 238 w 238"/>
                  <a:gd name="T83" fmla="*/ 87 h 320"/>
                  <a:gd name="T84" fmla="*/ 209 w 238"/>
                  <a:gd name="T85" fmla="*/ 320 h 320"/>
                  <a:gd name="T86" fmla="*/ 197 w 238"/>
                  <a:gd name="T87" fmla="*/ 58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20">
                    <a:moveTo>
                      <a:pt x="94" y="197"/>
                    </a:moveTo>
                    <a:cubicBezTo>
                      <a:pt x="94" y="124"/>
                      <a:pt x="94" y="124"/>
                      <a:pt x="94" y="124"/>
                    </a:cubicBezTo>
                    <a:cubicBezTo>
                      <a:pt x="26" y="124"/>
                      <a:pt x="26" y="124"/>
                      <a:pt x="26" y="124"/>
                    </a:cubicBezTo>
                    <a:cubicBezTo>
                      <a:pt x="26" y="197"/>
                      <a:pt x="26" y="197"/>
                      <a:pt x="26" y="197"/>
                    </a:cubicBezTo>
                    <a:cubicBezTo>
                      <a:pt x="94" y="197"/>
                      <a:pt x="94" y="197"/>
                      <a:pt x="94" y="197"/>
                    </a:cubicBezTo>
                    <a:close/>
                    <a:moveTo>
                      <a:pt x="118" y="291"/>
                    </a:moveTo>
                    <a:cubicBezTo>
                      <a:pt x="118" y="281"/>
                      <a:pt x="118" y="281"/>
                      <a:pt x="118" y="281"/>
                    </a:cubicBezTo>
                    <a:cubicBezTo>
                      <a:pt x="26" y="281"/>
                      <a:pt x="26" y="281"/>
                      <a:pt x="26" y="281"/>
                    </a:cubicBezTo>
                    <a:cubicBezTo>
                      <a:pt x="26" y="291"/>
                      <a:pt x="26" y="291"/>
                      <a:pt x="26" y="291"/>
                    </a:cubicBezTo>
                    <a:cubicBezTo>
                      <a:pt x="118" y="291"/>
                      <a:pt x="118" y="291"/>
                      <a:pt x="118" y="291"/>
                    </a:cubicBezTo>
                    <a:close/>
                    <a:moveTo>
                      <a:pt x="110" y="230"/>
                    </a:moveTo>
                    <a:cubicBezTo>
                      <a:pt x="110" y="220"/>
                      <a:pt x="110" y="220"/>
                      <a:pt x="110" y="220"/>
                    </a:cubicBezTo>
                    <a:cubicBezTo>
                      <a:pt x="26" y="220"/>
                      <a:pt x="26" y="220"/>
                      <a:pt x="26" y="220"/>
                    </a:cubicBezTo>
                    <a:cubicBezTo>
                      <a:pt x="26" y="230"/>
                      <a:pt x="26" y="230"/>
                      <a:pt x="26" y="230"/>
                    </a:cubicBezTo>
                    <a:cubicBezTo>
                      <a:pt x="110" y="230"/>
                      <a:pt x="110" y="230"/>
                      <a:pt x="110" y="230"/>
                    </a:cubicBezTo>
                    <a:close/>
                    <a:moveTo>
                      <a:pt x="126" y="250"/>
                    </a:moveTo>
                    <a:cubicBezTo>
                      <a:pt x="126" y="240"/>
                      <a:pt x="126" y="240"/>
                      <a:pt x="126" y="240"/>
                    </a:cubicBezTo>
                    <a:cubicBezTo>
                      <a:pt x="26" y="240"/>
                      <a:pt x="26" y="240"/>
                      <a:pt x="26" y="240"/>
                    </a:cubicBezTo>
                    <a:cubicBezTo>
                      <a:pt x="26" y="250"/>
                      <a:pt x="26" y="250"/>
                      <a:pt x="26" y="250"/>
                    </a:cubicBezTo>
                    <a:cubicBezTo>
                      <a:pt x="126" y="250"/>
                      <a:pt x="126" y="250"/>
                      <a:pt x="126" y="250"/>
                    </a:cubicBezTo>
                    <a:close/>
                    <a:moveTo>
                      <a:pt x="78" y="271"/>
                    </a:moveTo>
                    <a:cubicBezTo>
                      <a:pt x="78" y="261"/>
                      <a:pt x="78" y="261"/>
                      <a:pt x="78" y="261"/>
                    </a:cubicBezTo>
                    <a:cubicBezTo>
                      <a:pt x="26" y="261"/>
                      <a:pt x="26" y="261"/>
                      <a:pt x="26" y="261"/>
                    </a:cubicBezTo>
                    <a:cubicBezTo>
                      <a:pt x="26" y="271"/>
                      <a:pt x="26" y="271"/>
                      <a:pt x="26" y="271"/>
                    </a:cubicBezTo>
                    <a:cubicBezTo>
                      <a:pt x="78" y="271"/>
                      <a:pt x="78" y="271"/>
                      <a:pt x="78" y="271"/>
                    </a:cubicBezTo>
                    <a:close/>
                    <a:moveTo>
                      <a:pt x="125" y="165"/>
                    </a:moveTo>
                    <a:cubicBezTo>
                      <a:pt x="141" y="165"/>
                      <a:pt x="141" y="165"/>
                      <a:pt x="141" y="165"/>
                    </a:cubicBezTo>
                    <a:cubicBezTo>
                      <a:pt x="141" y="152"/>
                      <a:pt x="141" y="152"/>
                      <a:pt x="141" y="152"/>
                    </a:cubicBezTo>
                    <a:cubicBezTo>
                      <a:pt x="153" y="152"/>
                      <a:pt x="153" y="152"/>
                      <a:pt x="153" y="152"/>
                    </a:cubicBezTo>
                    <a:cubicBezTo>
                      <a:pt x="153" y="137"/>
                      <a:pt x="153" y="137"/>
                      <a:pt x="153" y="137"/>
                    </a:cubicBezTo>
                    <a:cubicBezTo>
                      <a:pt x="141" y="137"/>
                      <a:pt x="141" y="137"/>
                      <a:pt x="141" y="137"/>
                    </a:cubicBezTo>
                    <a:cubicBezTo>
                      <a:pt x="141" y="124"/>
                      <a:pt x="141" y="124"/>
                      <a:pt x="141" y="124"/>
                    </a:cubicBezTo>
                    <a:cubicBezTo>
                      <a:pt x="125" y="124"/>
                      <a:pt x="125" y="124"/>
                      <a:pt x="125" y="124"/>
                    </a:cubicBezTo>
                    <a:cubicBezTo>
                      <a:pt x="125" y="137"/>
                      <a:pt x="125" y="137"/>
                      <a:pt x="125" y="137"/>
                    </a:cubicBezTo>
                    <a:cubicBezTo>
                      <a:pt x="113" y="137"/>
                      <a:pt x="113" y="137"/>
                      <a:pt x="113" y="137"/>
                    </a:cubicBezTo>
                    <a:cubicBezTo>
                      <a:pt x="113" y="152"/>
                      <a:pt x="113" y="152"/>
                      <a:pt x="113" y="152"/>
                    </a:cubicBezTo>
                    <a:cubicBezTo>
                      <a:pt x="125" y="152"/>
                      <a:pt x="125" y="152"/>
                      <a:pt x="125" y="152"/>
                    </a:cubicBezTo>
                    <a:cubicBezTo>
                      <a:pt x="125" y="165"/>
                      <a:pt x="125" y="165"/>
                      <a:pt x="125" y="165"/>
                    </a:cubicBezTo>
                    <a:close/>
                    <a:moveTo>
                      <a:pt x="107" y="83"/>
                    </a:moveTo>
                    <a:cubicBezTo>
                      <a:pt x="107" y="90"/>
                      <a:pt x="112" y="95"/>
                      <a:pt x="119" y="95"/>
                    </a:cubicBezTo>
                    <a:cubicBezTo>
                      <a:pt x="125" y="95"/>
                      <a:pt x="131" y="90"/>
                      <a:pt x="131" y="83"/>
                    </a:cubicBezTo>
                    <a:cubicBezTo>
                      <a:pt x="131" y="78"/>
                      <a:pt x="127" y="73"/>
                      <a:pt x="122" y="72"/>
                    </a:cubicBezTo>
                    <a:cubicBezTo>
                      <a:pt x="122" y="84"/>
                      <a:pt x="122" y="84"/>
                      <a:pt x="122" y="84"/>
                    </a:cubicBezTo>
                    <a:cubicBezTo>
                      <a:pt x="122" y="86"/>
                      <a:pt x="121" y="87"/>
                      <a:pt x="119" y="87"/>
                    </a:cubicBezTo>
                    <a:cubicBezTo>
                      <a:pt x="118" y="87"/>
                      <a:pt x="118" y="87"/>
                      <a:pt x="118" y="87"/>
                    </a:cubicBezTo>
                    <a:cubicBezTo>
                      <a:pt x="117" y="87"/>
                      <a:pt x="116" y="86"/>
                      <a:pt x="116" y="84"/>
                    </a:cubicBezTo>
                    <a:cubicBezTo>
                      <a:pt x="116" y="72"/>
                      <a:pt x="116" y="72"/>
                      <a:pt x="116" y="72"/>
                    </a:cubicBezTo>
                    <a:cubicBezTo>
                      <a:pt x="111" y="73"/>
                      <a:pt x="107" y="78"/>
                      <a:pt x="107" y="83"/>
                    </a:cubicBezTo>
                    <a:close/>
                    <a:moveTo>
                      <a:pt x="0" y="87"/>
                    </a:moveTo>
                    <a:cubicBezTo>
                      <a:pt x="0" y="71"/>
                      <a:pt x="13" y="58"/>
                      <a:pt x="29" y="58"/>
                    </a:cubicBezTo>
                    <a:cubicBezTo>
                      <a:pt x="116" y="58"/>
                      <a:pt x="116" y="58"/>
                      <a:pt x="116" y="58"/>
                    </a:cubicBezTo>
                    <a:cubicBezTo>
                      <a:pt x="116" y="3"/>
                      <a:pt x="116" y="3"/>
                      <a:pt x="116" y="3"/>
                    </a:cubicBezTo>
                    <a:cubicBezTo>
                      <a:pt x="116" y="1"/>
                      <a:pt x="117" y="0"/>
                      <a:pt x="118" y="0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121" y="0"/>
                      <a:pt x="122" y="1"/>
                      <a:pt x="122" y="3"/>
                    </a:cubicBezTo>
                    <a:cubicBezTo>
                      <a:pt x="122" y="58"/>
                      <a:pt x="122" y="58"/>
                      <a:pt x="122" y="58"/>
                    </a:cubicBezTo>
                    <a:cubicBezTo>
                      <a:pt x="171" y="58"/>
                      <a:pt x="171" y="58"/>
                      <a:pt x="171" y="58"/>
                    </a:cubicBezTo>
                    <a:cubicBezTo>
                      <a:pt x="171" y="320"/>
                      <a:pt x="171" y="320"/>
                      <a:pt x="171" y="320"/>
                    </a:cubicBezTo>
                    <a:cubicBezTo>
                      <a:pt x="29" y="320"/>
                      <a:pt x="29" y="320"/>
                      <a:pt x="29" y="320"/>
                    </a:cubicBezTo>
                    <a:cubicBezTo>
                      <a:pt x="13" y="320"/>
                      <a:pt x="0" y="308"/>
                      <a:pt x="0" y="292"/>
                    </a:cubicBezTo>
                    <a:cubicBezTo>
                      <a:pt x="0" y="87"/>
                      <a:pt x="0" y="87"/>
                      <a:pt x="0" y="87"/>
                    </a:cubicBezTo>
                    <a:close/>
                    <a:moveTo>
                      <a:pt x="60" y="162"/>
                    </a:moveTo>
                    <a:cubicBezTo>
                      <a:pt x="54" y="162"/>
                      <a:pt x="48" y="157"/>
                      <a:pt x="48" y="150"/>
                    </a:cubicBezTo>
                    <a:cubicBezTo>
                      <a:pt x="48" y="144"/>
                      <a:pt x="54" y="138"/>
                      <a:pt x="60" y="138"/>
                    </a:cubicBezTo>
                    <a:cubicBezTo>
                      <a:pt x="67" y="138"/>
                      <a:pt x="72" y="144"/>
                      <a:pt x="72" y="150"/>
                    </a:cubicBezTo>
                    <a:cubicBezTo>
                      <a:pt x="72" y="157"/>
                      <a:pt x="67" y="162"/>
                      <a:pt x="60" y="162"/>
                    </a:cubicBezTo>
                    <a:close/>
                    <a:moveTo>
                      <a:pt x="73" y="165"/>
                    </a:moveTo>
                    <a:cubicBezTo>
                      <a:pt x="81" y="165"/>
                      <a:pt x="88" y="172"/>
                      <a:pt x="88" y="180"/>
                    </a:cubicBezTo>
                    <a:cubicBezTo>
                      <a:pt x="88" y="191"/>
                      <a:pt x="88" y="191"/>
                      <a:pt x="88" y="191"/>
                    </a:cubicBezTo>
                    <a:cubicBezTo>
                      <a:pt x="78" y="191"/>
                      <a:pt x="78" y="191"/>
                      <a:pt x="78" y="191"/>
                    </a:cubicBezTo>
                    <a:cubicBezTo>
                      <a:pt x="78" y="184"/>
                      <a:pt x="78" y="184"/>
                      <a:pt x="78" y="184"/>
                    </a:cubicBezTo>
                    <a:cubicBezTo>
                      <a:pt x="75" y="184"/>
                      <a:pt x="75" y="184"/>
                      <a:pt x="75" y="184"/>
                    </a:cubicBezTo>
                    <a:cubicBezTo>
                      <a:pt x="75" y="191"/>
                      <a:pt x="75" y="191"/>
                      <a:pt x="75" y="191"/>
                    </a:cubicBezTo>
                    <a:cubicBezTo>
                      <a:pt x="45" y="191"/>
                      <a:pt x="45" y="191"/>
                      <a:pt x="45" y="191"/>
                    </a:cubicBezTo>
                    <a:cubicBezTo>
                      <a:pt x="45" y="184"/>
                      <a:pt x="45" y="184"/>
                      <a:pt x="45" y="184"/>
                    </a:cubicBezTo>
                    <a:cubicBezTo>
                      <a:pt x="42" y="184"/>
                      <a:pt x="42" y="184"/>
                      <a:pt x="42" y="184"/>
                    </a:cubicBezTo>
                    <a:cubicBezTo>
                      <a:pt x="42" y="191"/>
                      <a:pt x="42" y="191"/>
                      <a:pt x="42" y="191"/>
                    </a:cubicBezTo>
                    <a:cubicBezTo>
                      <a:pt x="32" y="191"/>
                      <a:pt x="32" y="191"/>
                      <a:pt x="32" y="191"/>
                    </a:cubicBezTo>
                    <a:cubicBezTo>
                      <a:pt x="32" y="180"/>
                      <a:pt x="32" y="180"/>
                      <a:pt x="32" y="180"/>
                    </a:cubicBezTo>
                    <a:cubicBezTo>
                      <a:pt x="32" y="172"/>
                      <a:pt x="39" y="165"/>
                      <a:pt x="47" y="165"/>
                    </a:cubicBezTo>
                    <a:cubicBezTo>
                      <a:pt x="73" y="165"/>
                      <a:pt x="73" y="165"/>
                      <a:pt x="73" y="165"/>
                    </a:cubicBezTo>
                    <a:close/>
                    <a:moveTo>
                      <a:pt x="197" y="58"/>
                    </a:moveTo>
                    <a:cubicBezTo>
                      <a:pt x="209" y="58"/>
                      <a:pt x="209" y="58"/>
                      <a:pt x="209" y="58"/>
                    </a:cubicBezTo>
                    <a:cubicBezTo>
                      <a:pt x="225" y="58"/>
                      <a:pt x="238" y="71"/>
                      <a:pt x="238" y="87"/>
                    </a:cubicBezTo>
                    <a:cubicBezTo>
                      <a:pt x="238" y="292"/>
                      <a:pt x="238" y="292"/>
                      <a:pt x="238" y="292"/>
                    </a:cubicBezTo>
                    <a:cubicBezTo>
                      <a:pt x="238" y="308"/>
                      <a:pt x="225" y="320"/>
                      <a:pt x="209" y="320"/>
                    </a:cubicBezTo>
                    <a:cubicBezTo>
                      <a:pt x="197" y="320"/>
                      <a:pt x="197" y="320"/>
                      <a:pt x="197" y="320"/>
                    </a:cubicBezTo>
                    <a:cubicBezTo>
                      <a:pt x="197" y="58"/>
                      <a:pt x="197" y="58"/>
                      <a:pt x="197" y="58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9453134" y="6079370"/>
              <a:ext cx="462460" cy="462460"/>
              <a:chOff x="5665599" y="1072710"/>
              <a:chExt cx="617220" cy="617220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5665599" y="1072710"/>
                <a:ext cx="617220" cy="617220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14000"/>
                      <a:lumOff val="86000"/>
                    </a:schemeClr>
                  </a:gs>
                  <a:gs pos="100000">
                    <a:srgbClr val="F9FBFD"/>
                  </a:gs>
                  <a:gs pos="53000">
                    <a:schemeClr val="bg1"/>
                  </a:gs>
                </a:gsLst>
                <a:lin ang="2700000" scaled="1"/>
              </a:gradFill>
              <a:ln w="12700">
                <a:gradFill>
                  <a:gsLst>
                    <a:gs pos="91000">
                      <a:schemeClr val="accent5">
                        <a:lumMod val="16000"/>
                        <a:lumOff val="84000"/>
                      </a:schemeClr>
                    </a:gs>
                    <a:gs pos="7000">
                      <a:schemeClr val="bg1"/>
                    </a:gs>
                  </a:gsLst>
                  <a:lin ang="5400000" scaled="1"/>
                </a:gradFill>
              </a:ln>
              <a:effectLst>
                <a:outerShdw blurRad="101600" dist="101600" dir="2700000" algn="tl" rotWithShape="0">
                  <a:prstClr val="black">
                    <a:alpha val="1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" name="Freeform 12"/>
              <p:cNvSpPr/>
              <p:nvPr/>
            </p:nvSpPr>
            <p:spPr bwMode="auto">
              <a:xfrm>
                <a:off x="5833272" y="1224136"/>
                <a:ext cx="308563" cy="308563"/>
              </a:xfrm>
              <a:custGeom>
                <a:avLst/>
                <a:gdLst>
                  <a:gd name="T0" fmla="*/ 148 w 470"/>
                  <a:gd name="T1" fmla="*/ 470 h 470"/>
                  <a:gd name="T2" fmla="*/ 148 w 470"/>
                  <a:gd name="T3" fmla="*/ 322 h 470"/>
                  <a:gd name="T4" fmla="*/ 0 w 470"/>
                  <a:gd name="T5" fmla="*/ 322 h 470"/>
                  <a:gd name="T6" fmla="*/ 0 w 470"/>
                  <a:gd name="T7" fmla="*/ 147 h 470"/>
                  <a:gd name="T8" fmla="*/ 148 w 470"/>
                  <a:gd name="T9" fmla="*/ 147 h 470"/>
                  <a:gd name="T10" fmla="*/ 148 w 470"/>
                  <a:gd name="T11" fmla="*/ 0 h 470"/>
                  <a:gd name="T12" fmla="*/ 323 w 470"/>
                  <a:gd name="T13" fmla="*/ 0 h 470"/>
                  <a:gd name="T14" fmla="*/ 323 w 470"/>
                  <a:gd name="T15" fmla="*/ 147 h 470"/>
                  <a:gd name="T16" fmla="*/ 470 w 470"/>
                  <a:gd name="T17" fmla="*/ 147 h 470"/>
                  <a:gd name="T18" fmla="*/ 470 w 470"/>
                  <a:gd name="T19" fmla="*/ 322 h 470"/>
                  <a:gd name="T20" fmla="*/ 323 w 470"/>
                  <a:gd name="T21" fmla="*/ 322 h 470"/>
                  <a:gd name="T22" fmla="*/ 323 w 470"/>
                  <a:gd name="T23" fmla="*/ 470 h 470"/>
                  <a:gd name="T24" fmla="*/ 148 w 470"/>
                  <a:gd name="T25" fmla="*/ 470 h 470"/>
                  <a:gd name="T26" fmla="*/ 148 w 470"/>
                  <a:gd name="T27" fmla="*/ 470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70" h="470">
                    <a:moveTo>
                      <a:pt x="148" y="470"/>
                    </a:moveTo>
                    <a:lnTo>
                      <a:pt x="148" y="322"/>
                    </a:lnTo>
                    <a:lnTo>
                      <a:pt x="0" y="322"/>
                    </a:lnTo>
                    <a:lnTo>
                      <a:pt x="0" y="147"/>
                    </a:lnTo>
                    <a:lnTo>
                      <a:pt x="148" y="147"/>
                    </a:lnTo>
                    <a:lnTo>
                      <a:pt x="148" y="0"/>
                    </a:lnTo>
                    <a:lnTo>
                      <a:pt x="323" y="0"/>
                    </a:lnTo>
                    <a:lnTo>
                      <a:pt x="323" y="147"/>
                    </a:lnTo>
                    <a:lnTo>
                      <a:pt x="470" y="147"/>
                    </a:lnTo>
                    <a:lnTo>
                      <a:pt x="470" y="322"/>
                    </a:lnTo>
                    <a:lnTo>
                      <a:pt x="323" y="322"/>
                    </a:lnTo>
                    <a:lnTo>
                      <a:pt x="323" y="470"/>
                    </a:lnTo>
                    <a:lnTo>
                      <a:pt x="148" y="470"/>
                    </a:lnTo>
                    <a:lnTo>
                      <a:pt x="148" y="47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0241933" y="6079370"/>
              <a:ext cx="462460" cy="462460"/>
              <a:chOff x="6454398" y="1098989"/>
              <a:chExt cx="617220" cy="617220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6454398" y="1098989"/>
                <a:ext cx="617220" cy="617220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14000"/>
                      <a:lumOff val="86000"/>
                    </a:schemeClr>
                  </a:gs>
                  <a:gs pos="100000">
                    <a:srgbClr val="F9FBFD"/>
                  </a:gs>
                  <a:gs pos="53000">
                    <a:schemeClr val="bg1"/>
                  </a:gs>
                </a:gsLst>
                <a:lin ang="2700000" scaled="1"/>
              </a:gradFill>
              <a:ln w="12700">
                <a:gradFill>
                  <a:gsLst>
                    <a:gs pos="91000">
                      <a:schemeClr val="accent5">
                        <a:lumMod val="16000"/>
                        <a:lumOff val="84000"/>
                      </a:schemeClr>
                    </a:gs>
                    <a:gs pos="7000">
                      <a:schemeClr val="bg1"/>
                    </a:gs>
                  </a:gsLst>
                  <a:lin ang="5400000" scaled="1"/>
                </a:gradFill>
              </a:ln>
              <a:effectLst>
                <a:outerShdw blurRad="101600" dist="101600" dir="2700000" algn="tl" rotWithShape="0">
                  <a:prstClr val="black">
                    <a:alpha val="1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Freeform 35"/>
              <p:cNvSpPr>
                <a:spLocks noEditPoints="1"/>
              </p:cNvSpPr>
              <p:nvPr/>
            </p:nvSpPr>
            <p:spPr bwMode="auto">
              <a:xfrm>
                <a:off x="6556940" y="1211961"/>
                <a:ext cx="382639" cy="398092"/>
              </a:xfrm>
              <a:custGeom>
                <a:avLst/>
                <a:gdLst>
                  <a:gd name="T0" fmla="*/ 372171 w 604011"/>
                  <a:gd name="T1" fmla="*/ 372171 w 604011"/>
                  <a:gd name="T2" fmla="*/ 372171 w 604011"/>
                  <a:gd name="T3" fmla="*/ 372171 w 604011"/>
                  <a:gd name="T4" fmla="*/ 372171 w 604011"/>
                  <a:gd name="T5" fmla="*/ 372171 w 604011"/>
                  <a:gd name="T6" fmla="*/ 372171 w 604011"/>
                  <a:gd name="T7" fmla="*/ 372171 w 604011"/>
                  <a:gd name="T8" fmla="*/ 372171 w 604011"/>
                  <a:gd name="T9" fmla="*/ 372171 w 604011"/>
                  <a:gd name="T10" fmla="*/ 372171 w 604011"/>
                  <a:gd name="T11" fmla="*/ 372171 w 604011"/>
                  <a:gd name="T12" fmla="*/ 372171 w 604011"/>
                  <a:gd name="T13" fmla="*/ 372171 w 604011"/>
                  <a:gd name="T14" fmla="*/ 372171 w 604011"/>
                  <a:gd name="T15" fmla="*/ 372171 w 604011"/>
                  <a:gd name="T16" fmla="*/ 372171 w 604011"/>
                  <a:gd name="T17" fmla="*/ 372171 w 604011"/>
                  <a:gd name="T18" fmla="*/ 372171 w 604011"/>
                  <a:gd name="T19" fmla="*/ 372171 w 604011"/>
                  <a:gd name="T20" fmla="*/ 372171 w 604011"/>
                  <a:gd name="T21" fmla="*/ 372171 w 604011"/>
                  <a:gd name="T22" fmla="*/ 372171 w 604011"/>
                  <a:gd name="T23" fmla="*/ 372171 w 604011"/>
                  <a:gd name="T24" fmla="*/ 372171 w 604011"/>
                  <a:gd name="T25" fmla="*/ 372171 w 604011"/>
                  <a:gd name="T26" fmla="*/ 372171 w 604011"/>
                  <a:gd name="T27" fmla="*/ 372171 w 604011"/>
                  <a:gd name="T28" fmla="*/ 372171 w 604011"/>
                  <a:gd name="T29" fmla="*/ 372171 w 604011"/>
                  <a:gd name="T30" fmla="*/ 372171 w 604011"/>
                  <a:gd name="T31" fmla="*/ 372171 w 604011"/>
                  <a:gd name="T32" fmla="*/ 372171 w 604011"/>
                  <a:gd name="T33" fmla="*/ 372171 w 604011"/>
                  <a:gd name="T34" fmla="*/ 372171 w 604011"/>
                  <a:gd name="T35" fmla="*/ 372171 w 604011"/>
                  <a:gd name="T36" fmla="*/ 372171 w 604011"/>
                  <a:gd name="T37" fmla="*/ 372171 w 604011"/>
                  <a:gd name="T38" fmla="*/ 372171 w 604011"/>
                  <a:gd name="T39" fmla="*/ 372171 w 604011"/>
                  <a:gd name="T40" fmla="*/ 372171 w 604011"/>
                  <a:gd name="T41" fmla="*/ 372171 w 604011"/>
                  <a:gd name="T42" fmla="*/ 372171 w 604011"/>
                  <a:gd name="T43" fmla="*/ 372171 w 604011"/>
                  <a:gd name="T44" fmla="*/ 372171 w 604011"/>
                  <a:gd name="T45" fmla="*/ 372171 w 604011"/>
                  <a:gd name="T46" fmla="*/ 372171 w 604011"/>
                  <a:gd name="T47" fmla="*/ 372171 w 604011"/>
                  <a:gd name="T48" fmla="*/ 372171 w 604011"/>
                  <a:gd name="T49" fmla="*/ 372171 w 604011"/>
                  <a:gd name="T50" fmla="*/ 372171 w 604011"/>
                  <a:gd name="T51" fmla="*/ 372171 w 604011"/>
                  <a:gd name="T52" fmla="*/ 372171 w 604011"/>
                  <a:gd name="T53" fmla="*/ 372171 w 604011"/>
                  <a:gd name="T54" fmla="*/ 372171 w 604011"/>
                  <a:gd name="T55" fmla="*/ 372171 w 604011"/>
                  <a:gd name="T56" fmla="*/ 372171 w 604011"/>
                  <a:gd name="T57" fmla="*/ 372171 w 604011"/>
                  <a:gd name="T58" fmla="*/ 372171 w 604011"/>
                  <a:gd name="T59" fmla="*/ 372171 w 604011"/>
                  <a:gd name="T60" fmla="*/ 372171 w 604011"/>
                  <a:gd name="T61" fmla="*/ 372171 w 604011"/>
                  <a:gd name="T62" fmla="*/ 372171 w 604011"/>
                  <a:gd name="T63" fmla="*/ 372171 w 604011"/>
                  <a:gd name="T64" fmla="*/ 372171 w 604011"/>
                  <a:gd name="T65" fmla="*/ 372171 w 604011"/>
                  <a:gd name="T66" fmla="*/ 372171 w 604011"/>
                  <a:gd name="T67" fmla="*/ 372171 w 604011"/>
                  <a:gd name="T68" fmla="*/ 372171 w 604011"/>
                  <a:gd name="T69" fmla="*/ 372171 w 604011"/>
                  <a:gd name="T70" fmla="*/ 372171 w 604011"/>
                  <a:gd name="T71" fmla="*/ 372171 w 604011"/>
                  <a:gd name="T72" fmla="*/ 372171 w 604011"/>
                  <a:gd name="T73" fmla="*/ 372171 w 6040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554" h="2662">
                    <a:moveTo>
                      <a:pt x="2304" y="643"/>
                    </a:moveTo>
                    <a:cubicBezTo>
                      <a:pt x="2442" y="643"/>
                      <a:pt x="2554" y="531"/>
                      <a:pt x="2554" y="394"/>
                    </a:cubicBezTo>
                    <a:cubicBezTo>
                      <a:pt x="2554" y="256"/>
                      <a:pt x="2442" y="144"/>
                      <a:pt x="2304" y="144"/>
                    </a:cubicBezTo>
                    <a:cubicBezTo>
                      <a:pt x="2167" y="144"/>
                      <a:pt x="2055" y="256"/>
                      <a:pt x="2055" y="394"/>
                    </a:cubicBezTo>
                    <a:cubicBezTo>
                      <a:pt x="2055" y="466"/>
                      <a:pt x="2086" y="531"/>
                      <a:pt x="2136" y="577"/>
                    </a:cubicBezTo>
                    <a:lnTo>
                      <a:pt x="1935" y="971"/>
                    </a:lnTo>
                    <a:cubicBezTo>
                      <a:pt x="1881" y="951"/>
                      <a:pt x="1823" y="941"/>
                      <a:pt x="1762" y="941"/>
                    </a:cubicBezTo>
                    <a:cubicBezTo>
                      <a:pt x="1623" y="941"/>
                      <a:pt x="1497" y="996"/>
                      <a:pt x="1405" y="1086"/>
                    </a:cubicBezTo>
                    <a:lnTo>
                      <a:pt x="555" y="414"/>
                    </a:lnTo>
                    <a:cubicBezTo>
                      <a:pt x="573" y="377"/>
                      <a:pt x="582" y="335"/>
                      <a:pt x="582" y="291"/>
                    </a:cubicBezTo>
                    <a:cubicBezTo>
                      <a:pt x="582" y="131"/>
                      <a:pt x="452" y="0"/>
                      <a:pt x="291" y="0"/>
                    </a:cubicBezTo>
                    <a:cubicBezTo>
                      <a:pt x="131" y="0"/>
                      <a:pt x="0" y="131"/>
                      <a:pt x="0" y="291"/>
                    </a:cubicBezTo>
                    <a:cubicBezTo>
                      <a:pt x="0" y="451"/>
                      <a:pt x="131" y="582"/>
                      <a:pt x="291" y="582"/>
                    </a:cubicBezTo>
                    <a:cubicBezTo>
                      <a:pt x="360" y="582"/>
                      <a:pt x="422" y="558"/>
                      <a:pt x="472" y="519"/>
                    </a:cubicBezTo>
                    <a:lnTo>
                      <a:pt x="1322" y="1191"/>
                    </a:lnTo>
                    <a:cubicBezTo>
                      <a:pt x="1276" y="1268"/>
                      <a:pt x="1249" y="1358"/>
                      <a:pt x="1249" y="1454"/>
                    </a:cubicBezTo>
                    <a:cubicBezTo>
                      <a:pt x="1249" y="1544"/>
                      <a:pt x="1272" y="1628"/>
                      <a:pt x="1313" y="1702"/>
                    </a:cubicBezTo>
                    <a:lnTo>
                      <a:pt x="704" y="2150"/>
                    </a:lnTo>
                    <a:cubicBezTo>
                      <a:pt x="653" y="2106"/>
                      <a:pt x="588" y="2080"/>
                      <a:pt x="516" y="2080"/>
                    </a:cubicBezTo>
                    <a:cubicBezTo>
                      <a:pt x="355" y="2080"/>
                      <a:pt x="225" y="2211"/>
                      <a:pt x="225" y="2371"/>
                    </a:cubicBezTo>
                    <a:cubicBezTo>
                      <a:pt x="225" y="2531"/>
                      <a:pt x="355" y="2662"/>
                      <a:pt x="516" y="2662"/>
                    </a:cubicBezTo>
                    <a:cubicBezTo>
                      <a:pt x="676" y="2662"/>
                      <a:pt x="807" y="2531"/>
                      <a:pt x="807" y="2371"/>
                    </a:cubicBezTo>
                    <a:cubicBezTo>
                      <a:pt x="807" y="2331"/>
                      <a:pt x="798" y="2292"/>
                      <a:pt x="783" y="2257"/>
                    </a:cubicBezTo>
                    <a:lnTo>
                      <a:pt x="1392" y="1809"/>
                    </a:lnTo>
                    <a:cubicBezTo>
                      <a:pt x="1486" y="1907"/>
                      <a:pt x="1617" y="1967"/>
                      <a:pt x="1762" y="1967"/>
                    </a:cubicBezTo>
                    <a:cubicBezTo>
                      <a:pt x="1816" y="1967"/>
                      <a:pt x="1868" y="1959"/>
                      <a:pt x="1916" y="1944"/>
                    </a:cubicBezTo>
                    <a:lnTo>
                      <a:pt x="2072" y="2278"/>
                    </a:lnTo>
                    <a:cubicBezTo>
                      <a:pt x="2037" y="2313"/>
                      <a:pt x="2015" y="2362"/>
                      <a:pt x="2015" y="2416"/>
                    </a:cubicBezTo>
                    <a:cubicBezTo>
                      <a:pt x="2015" y="2523"/>
                      <a:pt x="2102" y="2610"/>
                      <a:pt x="2209" y="2610"/>
                    </a:cubicBezTo>
                    <a:cubicBezTo>
                      <a:pt x="2316" y="2610"/>
                      <a:pt x="2403" y="2523"/>
                      <a:pt x="2403" y="2416"/>
                    </a:cubicBezTo>
                    <a:cubicBezTo>
                      <a:pt x="2403" y="2308"/>
                      <a:pt x="2316" y="2221"/>
                      <a:pt x="2209" y="2221"/>
                    </a:cubicBezTo>
                    <a:cubicBezTo>
                      <a:pt x="2204" y="2221"/>
                      <a:pt x="2198" y="2222"/>
                      <a:pt x="2193" y="2222"/>
                    </a:cubicBezTo>
                    <a:lnTo>
                      <a:pt x="2037" y="1887"/>
                    </a:lnTo>
                    <a:cubicBezTo>
                      <a:pt x="2180" y="1796"/>
                      <a:pt x="2276" y="1636"/>
                      <a:pt x="2276" y="1454"/>
                    </a:cubicBezTo>
                    <a:cubicBezTo>
                      <a:pt x="2276" y="1279"/>
                      <a:pt x="2188" y="1124"/>
                      <a:pt x="2053" y="1031"/>
                    </a:cubicBezTo>
                    <a:lnTo>
                      <a:pt x="2254" y="638"/>
                    </a:lnTo>
                    <a:cubicBezTo>
                      <a:pt x="2270" y="641"/>
                      <a:pt x="2287" y="643"/>
                      <a:pt x="2304" y="643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1030732" y="6079370"/>
              <a:ext cx="462460" cy="462460"/>
              <a:chOff x="7243197" y="1125268"/>
              <a:chExt cx="617220" cy="617220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7243197" y="1125268"/>
                <a:ext cx="617220" cy="617220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14000"/>
                      <a:lumOff val="86000"/>
                    </a:schemeClr>
                  </a:gs>
                  <a:gs pos="100000">
                    <a:srgbClr val="F9FBFD"/>
                  </a:gs>
                  <a:gs pos="53000">
                    <a:schemeClr val="bg1"/>
                  </a:gs>
                </a:gsLst>
                <a:lin ang="2700000" scaled="1"/>
              </a:gradFill>
              <a:ln w="12700">
                <a:gradFill>
                  <a:gsLst>
                    <a:gs pos="91000">
                      <a:schemeClr val="accent5">
                        <a:lumMod val="16000"/>
                        <a:lumOff val="84000"/>
                      </a:schemeClr>
                    </a:gs>
                    <a:gs pos="7000">
                      <a:schemeClr val="bg1"/>
                    </a:gs>
                  </a:gsLst>
                  <a:lin ang="5400000" scaled="1"/>
                </a:gradFill>
              </a:ln>
              <a:effectLst>
                <a:outerShdw blurRad="101600" dist="101600" dir="2700000" algn="tl" rotWithShape="0">
                  <a:prstClr val="black">
                    <a:alpha val="1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3" name="组合 12"/>
              <p:cNvGrpSpPr/>
              <p:nvPr/>
            </p:nvGrpSpPr>
            <p:grpSpPr>
              <a:xfrm>
                <a:off x="7359759" y="1239848"/>
                <a:ext cx="382097" cy="382852"/>
                <a:chOff x="10252075" y="1963738"/>
                <a:chExt cx="803275" cy="804862"/>
              </a:xfrm>
              <a:solidFill>
                <a:schemeClr val="accent5">
                  <a:lumMod val="50000"/>
                </a:schemeClr>
              </a:solidFill>
            </p:grpSpPr>
            <p:sp>
              <p:nvSpPr>
                <p:cNvPr id="14" name="Freeform 40"/>
                <p:cNvSpPr>
                  <a:spLocks noEditPoints="1"/>
                </p:cNvSpPr>
                <p:nvPr/>
              </p:nvSpPr>
              <p:spPr bwMode="auto">
                <a:xfrm>
                  <a:off x="10337800" y="1963738"/>
                  <a:ext cx="619125" cy="619125"/>
                </a:xfrm>
                <a:custGeom>
                  <a:avLst/>
                  <a:gdLst>
                    <a:gd name="T0" fmla="*/ 676 w 792"/>
                    <a:gd name="T1" fmla="*/ 116 h 792"/>
                    <a:gd name="T2" fmla="*/ 727 w 792"/>
                    <a:gd name="T3" fmla="*/ 614 h 792"/>
                    <a:gd name="T4" fmla="*/ 744 w 792"/>
                    <a:gd name="T5" fmla="*/ 412 h 792"/>
                    <a:gd name="T6" fmla="*/ 551 w 792"/>
                    <a:gd name="T7" fmla="*/ 581 h 792"/>
                    <a:gd name="T8" fmla="*/ 648 w 792"/>
                    <a:gd name="T9" fmla="*/ 625 h 792"/>
                    <a:gd name="T10" fmla="*/ 539 w 792"/>
                    <a:gd name="T11" fmla="*/ 610 h 792"/>
                    <a:gd name="T12" fmla="*/ 442 w 792"/>
                    <a:gd name="T13" fmla="*/ 741 h 792"/>
                    <a:gd name="T14" fmla="*/ 440 w 792"/>
                    <a:gd name="T15" fmla="*/ 769 h 792"/>
                    <a:gd name="T16" fmla="*/ 396 w 792"/>
                    <a:gd name="T17" fmla="*/ 792 h 792"/>
                    <a:gd name="T18" fmla="*/ 48 w 792"/>
                    <a:gd name="T19" fmla="*/ 584 h 792"/>
                    <a:gd name="T20" fmla="*/ 104 w 792"/>
                    <a:gd name="T21" fmla="*/ 585 h 792"/>
                    <a:gd name="T22" fmla="*/ 212 w 792"/>
                    <a:gd name="T23" fmla="*/ 592 h 792"/>
                    <a:gd name="T24" fmla="*/ 161 w 792"/>
                    <a:gd name="T25" fmla="*/ 652 h 792"/>
                    <a:gd name="T26" fmla="*/ 259 w 792"/>
                    <a:gd name="T27" fmla="*/ 621 h 792"/>
                    <a:gd name="T28" fmla="*/ 300 w 792"/>
                    <a:gd name="T29" fmla="*/ 629 h 792"/>
                    <a:gd name="T30" fmla="*/ 380 w 792"/>
                    <a:gd name="T31" fmla="*/ 607 h 792"/>
                    <a:gd name="T32" fmla="*/ 520 w 792"/>
                    <a:gd name="T33" fmla="*/ 572 h 792"/>
                    <a:gd name="T34" fmla="*/ 415 w 792"/>
                    <a:gd name="T35" fmla="*/ 412 h 792"/>
                    <a:gd name="T36" fmla="*/ 380 w 792"/>
                    <a:gd name="T37" fmla="*/ 235 h 792"/>
                    <a:gd name="T38" fmla="*/ 239 w 792"/>
                    <a:gd name="T39" fmla="*/ 375 h 792"/>
                    <a:gd name="T40" fmla="*/ 49 w 792"/>
                    <a:gd name="T41" fmla="*/ 412 h 792"/>
                    <a:gd name="T42" fmla="*/ 4 w 792"/>
                    <a:gd name="T43" fmla="*/ 448 h 792"/>
                    <a:gd name="T44" fmla="*/ 116 w 792"/>
                    <a:gd name="T45" fmla="*/ 116 h 792"/>
                    <a:gd name="T46" fmla="*/ 49 w 792"/>
                    <a:gd name="T47" fmla="*/ 380 h 792"/>
                    <a:gd name="T48" fmla="*/ 241 w 792"/>
                    <a:gd name="T49" fmla="*/ 211 h 792"/>
                    <a:gd name="T50" fmla="*/ 49 w 792"/>
                    <a:gd name="T51" fmla="*/ 380 h 792"/>
                    <a:gd name="T52" fmla="*/ 254 w 792"/>
                    <a:gd name="T53" fmla="*/ 181 h 792"/>
                    <a:gd name="T54" fmla="*/ 350 w 792"/>
                    <a:gd name="T55" fmla="*/ 51 h 792"/>
                    <a:gd name="T56" fmla="*/ 442 w 792"/>
                    <a:gd name="T57" fmla="*/ 51 h 792"/>
                    <a:gd name="T58" fmla="*/ 538 w 792"/>
                    <a:gd name="T59" fmla="*/ 182 h 792"/>
                    <a:gd name="T60" fmla="*/ 442 w 792"/>
                    <a:gd name="T61" fmla="*/ 51 h 792"/>
                    <a:gd name="T62" fmla="*/ 551 w 792"/>
                    <a:gd name="T63" fmla="*/ 211 h 792"/>
                    <a:gd name="T64" fmla="*/ 744 w 792"/>
                    <a:gd name="T65" fmla="*/ 380 h 792"/>
                    <a:gd name="T66" fmla="*/ 507 w 792"/>
                    <a:gd name="T67" fmla="*/ 602 h 792"/>
                    <a:gd name="T68" fmla="*/ 412 w 792"/>
                    <a:gd name="T69" fmla="*/ 725 h 792"/>
                    <a:gd name="T70" fmla="*/ 507 w 792"/>
                    <a:gd name="T71" fmla="*/ 602 h 792"/>
                    <a:gd name="T72" fmla="*/ 554 w 792"/>
                    <a:gd name="T73" fmla="*/ 380 h 792"/>
                    <a:gd name="T74" fmla="*/ 412 w 792"/>
                    <a:gd name="T75" fmla="*/ 235 h 792"/>
                    <a:gd name="T76" fmla="*/ 285 w 792"/>
                    <a:gd name="T77" fmla="*/ 190 h 792"/>
                    <a:gd name="T78" fmla="*/ 380 w 792"/>
                    <a:gd name="T79" fmla="*/ 67 h 792"/>
                    <a:gd name="T80" fmla="*/ 285 w 792"/>
                    <a:gd name="T81" fmla="*/ 190 h 792"/>
                    <a:gd name="T82" fmla="*/ 507 w 792"/>
                    <a:gd name="T83" fmla="*/ 190 h 792"/>
                    <a:gd name="T84" fmla="*/ 412 w 792"/>
                    <a:gd name="T85" fmla="*/ 67 h 7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792" h="792">
                      <a:moveTo>
                        <a:pt x="396" y="0"/>
                      </a:moveTo>
                      <a:cubicBezTo>
                        <a:pt x="506" y="0"/>
                        <a:pt x="605" y="44"/>
                        <a:pt x="676" y="116"/>
                      </a:cubicBezTo>
                      <a:cubicBezTo>
                        <a:pt x="748" y="188"/>
                        <a:pt x="792" y="287"/>
                        <a:pt x="792" y="396"/>
                      </a:cubicBezTo>
                      <a:cubicBezTo>
                        <a:pt x="792" y="477"/>
                        <a:pt x="768" y="552"/>
                        <a:pt x="727" y="614"/>
                      </a:cubicBezTo>
                      <a:cubicBezTo>
                        <a:pt x="659" y="624"/>
                        <a:pt x="659" y="624"/>
                        <a:pt x="659" y="624"/>
                      </a:cubicBezTo>
                      <a:cubicBezTo>
                        <a:pt x="709" y="566"/>
                        <a:pt x="740" y="493"/>
                        <a:pt x="744" y="412"/>
                      </a:cubicBezTo>
                      <a:cubicBezTo>
                        <a:pt x="586" y="412"/>
                        <a:pt x="586" y="412"/>
                        <a:pt x="586" y="412"/>
                      </a:cubicBezTo>
                      <a:cubicBezTo>
                        <a:pt x="584" y="471"/>
                        <a:pt x="572" y="529"/>
                        <a:pt x="551" y="581"/>
                      </a:cubicBezTo>
                      <a:cubicBezTo>
                        <a:pt x="586" y="592"/>
                        <a:pt x="619" y="607"/>
                        <a:pt x="650" y="625"/>
                      </a:cubicBezTo>
                      <a:cubicBezTo>
                        <a:pt x="648" y="625"/>
                        <a:pt x="648" y="625"/>
                        <a:pt x="648" y="625"/>
                      </a:cubicBezTo>
                      <a:cubicBezTo>
                        <a:pt x="633" y="627"/>
                        <a:pt x="619" y="631"/>
                        <a:pt x="605" y="637"/>
                      </a:cubicBezTo>
                      <a:cubicBezTo>
                        <a:pt x="584" y="626"/>
                        <a:pt x="562" y="617"/>
                        <a:pt x="539" y="610"/>
                      </a:cubicBezTo>
                      <a:cubicBezTo>
                        <a:pt x="537" y="614"/>
                        <a:pt x="535" y="618"/>
                        <a:pt x="533" y="621"/>
                      </a:cubicBezTo>
                      <a:cubicBezTo>
                        <a:pt x="510" y="667"/>
                        <a:pt x="479" y="708"/>
                        <a:pt x="442" y="741"/>
                      </a:cubicBezTo>
                      <a:cubicBezTo>
                        <a:pt x="456" y="739"/>
                        <a:pt x="470" y="736"/>
                        <a:pt x="483" y="733"/>
                      </a:cubicBezTo>
                      <a:cubicBezTo>
                        <a:pt x="440" y="769"/>
                        <a:pt x="440" y="769"/>
                        <a:pt x="440" y="769"/>
                      </a:cubicBezTo>
                      <a:cubicBezTo>
                        <a:pt x="433" y="776"/>
                        <a:pt x="427" y="783"/>
                        <a:pt x="422" y="791"/>
                      </a:cubicBezTo>
                      <a:cubicBezTo>
                        <a:pt x="414" y="792"/>
                        <a:pt x="405" y="792"/>
                        <a:pt x="396" y="792"/>
                      </a:cubicBezTo>
                      <a:cubicBezTo>
                        <a:pt x="287" y="792"/>
                        <a:pt x="188" y="748"/>
                        <a:pt x="116" y="676"/>
                      </a:cubicBezTo>
                      <a:cubicBezTo>
                        <a:pt x="89" y="649"/>
                        <a:pt x="66" y="618"/>
                        <a:pt x="48" y="584"/>
                      </a:cubicBezTo>
                      <a:cubicBezTo>
                        <a:pt x="58" y="585"/>
                        <a:pt x="68" y="585"/>
                        <a:pt x="78" y="585"/>
                      </a:cubicBezTo>
                      <a:cubicBezTo>
                        <a:pt x="86" y="585"/>
                        <a:pt x="95" y="585"/>
                        <a:pt x="104" y="585"/>
                      </a:cubicBezTo>
                      <a:cubicBezTo>
                        <a:pt x="114" y="601"/>
                        <a:pt x="125" y="615"/>
                        <a:pt x="138" y="629"/>
                      </a:cubicBezTo>
                      <a:cubicBezTo>
                        <a:pt x="161" y="614"/>
                        <a:pt x="186" y="602"/>
                        <a:pt x="212" y="592"/>
                      </a:cubicBezTo>
                      <a:cubicBezTo>
                        <a:pt x="221" y="601"/>
                        <a:pt x="232" y="608"/>
                        <a:pt x="243" y="614"/>
                      </a:cubicBezTo>
                      <a:cubicBezTo>
                        <a:pt x="214" y="624"/>
                        <a:pt x="186" y="637"/>
                        <a:pt x="161" y="652"/>
                      </a:cubicBezTo>
                      <a:cubicBezTo>
                        <a:pt x="212" y="699"/>
                        <a:pt x="278" y="731"/>
                        <a:pt x="350" y="741"/>
                      </a:cubicBezTo>
                      <a:cubicBezTo>
                        <a:pt x="314" y="708"/>
                        <a:pt x="283" y="667"/>
                        <a:pt x="259" y="621"/>
                      </a:cubicBezTo>
                      <a:cubicBezTo>
                        <a:pt x="259" y="621"/>
                        <a:pt x="259" y="621"/>
                        <a:pt x="259" y="621"/>
                      </a:cubicBezTo>
                      <a:cubicBezTo>
                        <a:pt x="272" y="626"/>
                        <a:pt x="286" y="628"/>
                        <a:pt x="300" y="629"/>
                      </a:cubicBezTo>
                      <a:cubicBezTo>
                        <a:pt x="322" y="666"/>
                        <a:pt x="349" y="699"/>
                        <a:pt x="380" y="725"/>
                      </a:cubicBezTo>
                      <a:cubicBezTo>
                        <a:pt x="380" y="607"/>
                        <a:pt x="380" y="607"/>
                        <a:pt x="380" y="607"/>
                      </a:cubicBezTo>
                      <a:cubicBezTo>
                        <a:pt x="399" y="595"/>
                        <a:pt x="415" y="578"/>
                        <a:pt x="425" y="558"/>
                      </a:cubicBezTo>
                      <a:cubicBezTo>
                        <a:pt x="458" y="560"/>
                        <a:pt x="490" y="564"/>
                        <a:pt x="520" y="572"/>
                      </a:cubicBezTo>
                      <a:cubicBezTo>
                        <a:pt x="540" y="523"/>
                        <a:pt x="552" y="469"/>
                        <a:pt x="554" y="412"/>
                      </a:cubicBezTo>
                      <a:cubicBezTo>
                        <a:pt x="415" y="412"/>
                        <a:pt x="415" y="412"/>
                        <a:pt x="415" y="412"/>
                      </a:cubicBezTo>
                      <a:cubicBezTo>
                        <a:pt x="405" y="399"/>
                        <a:pt x="394" y="388"/>
                        <a:pt x="380" y="379"/>
                      </a:cubicBezTo>
                      <a:cubicBezTo>
                        <a:pt x="380" y="235"/>
                        <a:pt x="380" y="235"/>
                        <a:pt x="380" y="235"/>
                      </a:cubicBezTo>
                      <a:cubicBezTo>
                        <a:pt x="343" y="233"/>
                        <a:pt x="307" y="228"/>
                        <a:pt x="272" y="220"/>
                      </a:cubicBezTo>
                      <a:cubicBezTo>
                        <a:pt x="253" y="267"/>
                        <a:pt x="242" y="320"/>
                        <a:pt x="239" y="375"/>
                      </a:cubicBezTo>
                      <a:cubicBezTo>
                        <a:pt x="222" y="384"/>
                        <a:pt x="208" y="397"/>
                        <a:pt x="197" y="412"/>
                      </a:cubicBezTo>
                      <a:cubicBezTo>
                        <a:pt x="49" y="412"/>
                        <a:pt x="49" y="412"/>
                        <a:pt x="49" y="412"/>
                      </a:cubicBezTo>
                      <a:cubicBezTo>
                        <a:pt x="49" y="427"/>
                        <a:pt x="51" y="442"/>
                        <a:pt x="53" y="456"/>
                      </a:cubicBezTo>
                      <a:cubicBezTo>
                        <a:pt x="37" y="455"/>
                        <a:pt x="19" y="453"/>
                        <a:pt x="4" y="448"/>
                      </a:cubicBezTo>
                      <a:cubicBezTo>
                        <a:pt x="1" y="431"/>
                        <a:pt x="0" y="414"/>
                        <a:pt x="0" y="396"/>
                      </a:cubicBezTo>
                      <a:cubicBezTo>
                        <a:pt x="0" y="287"/>
                        <a:pt x="45" y="188"/>
                        <a:pt x="116" y="116"/>
                      </a:cubicBezTo>
                      <a:cubicBezTo>
                        <a:pt x="188" y="44"/>
                        <a:pt x="287" y="0"/>
                        <a:pt x="396" y="0"/>
                      </a:cubicBezTo>
                      <a:close/>
                      <a:moveTo>
                        <a:pt x="49" y="380"/>
                      </a:moveTo>
                      <a:cubicBezTo>
                        <a:pt x="207" y="380"/>
                        <a:pt x="207" y="380"/>
                        <a:pt x="207" y="380"/>
                      </a:cubicBezTo>
                      <a:cubicBezTo>
                        <a:pt x="209" y="320"/>
                        <a:pt x="221" y="263"/>
                        <a:pt x="241" y="211"/>
                      </a:cubicBezTo>
                      <a:cubicBezTo>
                        <a:pt x="205" y="199"/>
                        <a:pt x="170" y="183"/>
                        <a:pt x="138" y="163"/>
                      </a:cubicBezTo>
                      <a:cubicBezTo>
                        <a:pt x="85" y="221"/>
                        <a:pt x="52" y="297"/>
                        <a:pt x="49" y="380"/>
                      </a:cubicBezTo>
                      <a:close/>
                      <a:moveTo>
                        <a:pt x="161" y="140"/>
                      </a:moveTo>
                      <a:cubicBezTo>
                        <a:pt x="190" y="157"/>
                        <a:pt x="221" y="171"/>
                        <a:pt x="254" y="181"/>
                      </a:cubicBezTo>
                      <a:cubicBezTo>
                        <a:pt x="256" y="177"/>
                        <a:pt x="258" y="173"/>
                        <a:pt x="260" y="169"/>
                      </a:cubicBezTo>
                      <a:cubicBezTo>
                        <a:pt x="284" y="124"/>
                        <a:pt x="314" y="83"/>
                        <a:pt x="350" y="51"/>
                      </a:cubicBezTo>
                      <a:cubicBezTo>
                        <a:pt x="278" y="61"/>
                        <a:pt x="212" y="93"/>
                        <a:pt x="161" y="140"/>
                      </a:cubicBezTo>
                      <a:close/>
                      <a:moveTo>
                        <a:pt x="442" y="51"/>
                      </a:moveTo>
                      <a:cubicBezTo>
                        <a:pt x="479" y="83"/>
                        <a:pt x="509" y="124"/>
                        <a:pt x="532" y="169"/>
                      </a:cubicBezTo>
                      <a:cubicBezTo>
                        <a:pt x="534" y="173"/>
                        <a:pt x="537" y="178"/>
                        <a:pt x="538" y="182"/>
                      </a:cubicBezTo>
                      <a:cubicBezTo>
                        <a:pt x="572" y="171"/>
                        <a:pt x="603" y="157"/>
                        <a:pt x="632" y="140"/>
                      </a:cubicBezTo>
                      <a:cubicBezTo>
                        <a:pt x="581" y="93"/>
                        <a:pt x="515" y="61"/>
                        <a:pt x="442" y="51"/>
                      </a:cubicBezTo>
                      <a:close/>
                      <a:moveTo>
                        <a:pt x="655" y="163"/>
                      </a:moveTo>
                      <a:cubicBezTo>
                        <a:pt x="623" y="183"/>
                        <a:pt x="588" y="199"/>
                        <a:pt x="551" y="211"/>
                      </a:cubicBezTo>
                      <a:cubicBezTo>
                        <a:pt x="572" y="263"/>
                        <a:pt x="584" y="320"/>
                        <a:pt x="586" y="380"/>
                      </a:cubicBezTo>
                      <a:cubicBezTo>
                        <a:pt x="744" y="380"/>
                        <a:pt x="744" y="380"/>
                        <a:pt x="744" y="380"/>
                      </a:cubicBezTo>
                      <a:cubicBezTo>
                        <a:pt x="740" y="297"/>
                        <a:pt x="707" y="221"/>
                        <a:pt x="655" y="163"/>
                      </a:cubicBezTo>
                      <a:close/>
                      <a:moveTo>
                        <a:pt x="507" y="602"/>
                      </a:moveTo>
                      <a:cubicBezTo>
                        <a:pt x="476" y="595"/>
                        <a:pt x="445" y="590"/>
                        <a:pt x="412" y="589"/>
                      </a:cubicBezTo>
                      <a:cubicBezTo>
                        <a:pt x="412" y="725"/>
                        <a:pt x="412" y="725"/>
                        <a:pt x="412" y="725"/>
                      </a:cubicBezTo>
                      <a:cubicBezTo>
                        <a:pt x="450" y="693"/>
                        <a:pt x="481" y="653"/>
                        <a:pt x="505" y="607"/>
                      </a:cubicBezTo>
                      <a:cubicBezTo>
                        <a:pt x="505" y="605"/>
                        <a:pt x="506" y="603"/>
                        <a:pt x="507" y="602"/>
                      </a:cubicBezTo>
                      <a:close/>
                      <a:moveTo>
                        <a:pt x="412" y="380"/>
                      </a:moveTo>
                      <a:cubicBezTo>
                        <a:pt x="554" y="380"/>
                        <a:pt x="554" y="380"/>
                        <a:pt x="554" y="380"/>
                      </a:cubicBezTo>
                      <a:cubicBezTo>
                        <a:pt x="552" y="323"/>
                        <a:pt x="540" y="269"/>
                        <a:pt x="520" y="220"/>
                      </a:cubicBezTo>
                      <a:cubicBezTo>
                        <a:pt x="485" y="228"/>
                        <a:pt x="449" y="234"/>
                        <a:pt x="412" y="235"/>
                      </a:cubicBezTo>
                      <a:cubicBezTo>
                        <a:pt x="412" y="380"/>
                        <a:pt x="412" y="380"/>
                        <a:pt x="412" y="380"/>
                      </a:cubicBezTo>
                      <a:close/>
                      <a:moveTo>
                        <a:pt x="285" y="190"/>
                      </a:moveTo>
                      <a:cubicBezTo>
                        <a:pt x="316" y="197"/>
                        <a:pt x="348" y="201"/>
                        <a:pt x="380" y="203"/>
                      </a:cubicBezTo>
                      <a:cubicBezTo>
                        <a:pt x="380" y="67"/>
                        <a:pt x="380" y="67"/>
                        <a:pt x="380" y="67"/>
                      </a:cubicBezTo>
                      <a:cubicBezTo>
                        <a:pt x="343" y="98"/>
                        <a:pt x="312" y="138"/>
                        <a:pt x="288" y="184"/>
                      </a:cubicBezTo>
                      <a:cubicBezTo>
                        <a:pt x="287" y="186"/>
                        <a:pt x="286" y="188"/>
                        <a:pt x="285" y="190"/>
                      </a:cubicBezTo>
                      <a:close/>
                      <a:moveTo>
                        <a:pt x="412" y="203"/>
                      </a:moveTo>
                      <a:cubicBezTo>
                        <a:pt x="445" y="202"/>
                        <a:pt x="476" y="197"/>
                        <a:pt x="507" y="190"/>
                      </a:cubicBezTo>
                      <a:cubicBezTo>
                        <a:pt x="506" y="188"/>
                        <a:pt x="505" y="186"/>
                        <a:pt x="504" y="184"/>
                      </a:cubicBezTo>
                      <a:cubicBezTo>
                        <a:pt x="481" y="138"/>
                        <a:pt x="449" y="98"/>
                        <a:pt x="412" y="67"/>
                      </a:cubicBezTo>
                      <a:cubicBezTo>
                        <a:pt x="412" y="203"/>
                        <a:pt x="412" y="203"/>
                        <a:pt x="412" y="2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41"/>
                <p:cNvSpPr>
                  <a:spLocks noEditPoints="1"/>
                </p:cNvSpPr>
                <p:nvPr/>
              </p:nvSpPr>
              <p:spPr bwMode="auto">
                <a:xfrm>
                  <a:off x="10252075" y="2197100"/>
                  <a:ext cx="803275" cy="571500"/>
                </a:xfrm>
                <a:custGeom>
                  <a:avLst/>
                  <a:gdLst>
                    <a:gd name="T0" fmla="*/ 448 w 1027"/>
                    <a:gd name="T1" fmla="*/ 194 h 730"/>
                    <a:gd name="T2" fmla="*/ 384 w 1027"/>
                    <a:gd name="T3" fmla="*/ 194 h 730"/>
                    <a:gd name="T4" fmla="*/ 455 w 1027"/>
                    <a:gd name="T5" fmla="*/ 155 h 730"/>
                    <a:gd name="T6" fmla="*/ 376 w 1027"/>
                    <a:gd name="T7" fmla="*/ 155 h 730"/>
                    <a:gd name="T8" fmla="*/ 376 w 1027"/>
                    <a:gd name="T9" fmla="*/ 234 h 730"/>
                    <a:gd name="T10" fmla="*/ 455 w 1027"/>
                    <a:gd name="T11" fmla="*/ 234 h 730"/>
                    <a:gd name="T12" fmla="*/ 455 w 1027"/>
                    <a:gd name="T13" fmla="*/ 155 h 730"/>
                    <a:gd name="T14" fmla="*/ 2 w 1027"/>
                    <a:gd name="T15" fmla="*/ 124 h 730"/>
                    <a:gd name="T16" fmla="*/ 71 w 1027"/>
                    <a:gd name="T17" fmla="*/ 65 h 730"/>
                    <a:gd name="T18" fmla="*/ 312 w 1027"/>
                    <a:gd name="T19" fmla="*/ 189 h 730"/>
                    <a:gd name="T20" fmla="*/ 416 w 1027"/>
                    <a:gd name="T21" fmla="*/ 90 h 730"/>
                    <a:gd name="T22" fmla="*/ 520 w 1027"/>
                    <a:gd name="T23" fmla="*/ 194 h 730"/>
                    <a:gd name="T24" fmla="*/ 416 w 1027"/>
                    <a:gd name="T25" fmla="*/ 298 h 730"/>
                    <a:gd name="T26" fmla="*/ 321 w 1027"/>
                    <a:gd name="T27" fmla="*/ 236 h 730"/>
                    <a:gd name="T28" fmla="*/ 862 w 1027"/>
                    <a:gd name="T29" fmla="*/ 401 h 730"/>
                    <a:gd name="T30" fmla="*/ 893 w 1027"/>
                    <a:gd name="T31" fmla="*/ 432 h 730"/>
                    <a:gd name="T32" fmla="*/ 577 w 1027"/>
                    <a:gd name="T33" fmla="*/ 570 h 730"/>
                    <a:gd name="T34" fmla="*/ 576 w 1027"/>
                    <a:gd name="T35" fmla="*/ 501 h 730"/>
                    <a:gd name="T36" fmla="*/ 730 w 1027"/>
                    <a:gd name="T37" fmla="*/ 375 h 730"/>
                    <a:gd name="T38" fmla="*/ 913 w 1027"/>
                    <a:gd name="T39" fmla="*/ 345 h 730"/>
                    <a:gd name="T40" fmla="*/ 978 w 1027"/>
                    <a:gd name="T41" fmla="*/ 197 h 730"/>
                    <a:gd name="T42" fmla="*/ 935 w 1027"/>
                    <a:gd name="T43" fmla="*/ 19 h 730"/>
                    <a:gd name="T44" fmla="*/ 1004 w 1027"/>
                    <a:gd name="T45" fmla="*/ 290 h 730"/>
                    <a:gd name="T46" fmla="*/ 928 w 1027"/>
                    <a:gd name="T47" fmla="*/ 530 h 730"/>
                    <a:gd name="T48" fmla="*/ 899 w 1027"/>
                    <a:gd name="T49" fmla="*/ 593 h 730"/>
                    <a:gd name="T50" fmla="*/ 729 w 1027"/>
                    <a:gd name="T51" fmla="*/ 714 h 730"/>
                    <a:gd name="T52" fmla="*/ 708 w 1027"/>
                    <a:gd name="T53" fmla="*/ 712 h 730"/>
                    <a:gd name="T54" fmla="*/ 708 w 1027"/>
                    <a:gd name="T55" fmla="*/ 615 h 730"/>
                    <a:gd name="T56" fmla="*/ 755 w 1027"/>
                    <a:gd name="T57" fmla="*/ 673 h 730"/>
                    <a:gd name="T58" fmla="*/ 863 w 1027"/>
                    <a:gd name="T59" fmla="*/ 562 h 730"/>
                    <a:gd name="T60" fmla="*/ 876 w 1027"/>
                    <a:gd name="T61" fmla="*/ 468 h 730"/>
                    <a:gd name="T62" fmla="*/ 749 w 1027"/>
                    <a:gd name="T63" fmla="*/ 419 h 730"/>
                    <a:gd name="T64" fmla="*/ 610 w 1027"/>
                    <a:gd name="T65" fmla="*/ 535 h 730"/>
                    <a:gd name="T66" fmla="*/ 622 w 1027"/>
                    <a:gd name="T67" fmla="*/ 537 h 730"/>
                    <a:gd name="T68" fmla="*/ 622 w 1027"/>
                    <a:gd name="T69" fmla="*/ 634 h 730"/>
                    <a:gd name="T70" fmla="*/ 577 w 1027"/>
                    <a:gd name="T71" fmla="*/ 570 h 7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027" h="730">
                      <a:moveTo>
                        <a:pt x="416" y="162"/>
                      </a:moveTo>
                      <a:cubicBezTo>
                        <a:pt x="433" y="162"/>
                        <a:pt x="448" y="176"/>
                        <a:pt x="448" y="194"/>
                      </a:cubicBezTo>
                      <a:cubicBezTo>
                        <a:pt x="448" y="212"/>
                        <a:pt x="433" y="226"/>
                        <a:pt x="416" y="226"/>
                      </a:cubicBezTo>
                      <a:cubicBezTo>
                        <a:pt x="398" y="226"/>
                        <a:pt x="384" y="212"/>
                        <a:pt x="384" y="194"/>
                      </a:cubicBezTo>
                      <a:cubicBezTo>
                        <a:pt x="384" y="176"/>
                        <a:pt x="398" y="162"/>
                        <a:pt x="416" y="162"/>
                      </a:cubicBezTo>
                      <a:close/>
                      <a:moveTo>
                        <a:pt x="455" y="155"/>
                      </a:moveTo>
                      <a:cubicBezTo>
                        <a:pt x="445" y="144"/>
                        <a:pt x="431" y="138"/>
                        <a:pt x="416" y="138"/>
                      </a:cubicBezTo>
                      <a:cubicBezTo>
                        <a:pt x="400" y="138"/>
                        <a:pt x="386" y="144"/>
                        <a:pt x="376" y="155"/>
                      </a:cubicBezTo>
                      <a:cubicBezTo>
                        <a:pt x="366" y="165"/>
                        <a:pt x="360" y="179"/>
                        <a:pt x="360" y="194"/>
                      </a:cubicBezTo>
                      <a:cubicBezTo>
                        <a:pt x="360" y="210"/>
                        <a:pt x="366" y="224"/>
                        <a:pt x="376" y="234"/>
                      </a:cubicBezTo>
                      <a:cubicBezTo>
                        <a:pt x="386" y="244"/>
                        <a:pt x="400" y="250"/>
                        <a:pt x="416" y="250"/>
                      </a:cubicBezTo>
                      <a:cubicBezTo>
                        <a:pt x="431" y="250"/>
                        <a:pt x="445" y="244"/>
                        <a:pt x="455" y="234"/>
                      </a:cubicBezTo>
                      <a:cubicBezTo>
                        <a:pt x="465" y="224"/>
                        <a:pt x="472" y="210"/>
                        <a:pt x="472" y="194"/>
                      </a:cubicBezTo>
                      <a:cubicBezTo>
                        <a:pt x="472" y="179"/>
                        <a:pt x="465" y="165"/>
                        <a:pt x="455" y="155"/>
                      </a:cubicBezTo>
                      <a:close/>
                      <a:moveTo>
                        <a:pt x="321" y="236"/>
                      </a:moveTo>
                      <a:cubicBezTo>
                        <a:pt x="223" y="250"/>
                        <a:pt x="0" y="268"/>
                        <a:pt x="2" y="124"/>
                      </a:cubicBezTo>
                      <a:cubicBezTo>
                        <a:pt x="3" y="82"/>
                        <a:pt x="21" y="38"/>
                        <a:pt x="81" y="0"/>
                      </a:cubicBezTo>
                      <a:cubicBezTo>
                        <a:pt x="76" y="21"/>
                        <a:pt x="73" y="43"/>
                        <a:pt x="71" y="65"/>
                      </a:cubicBezTo>
                      <a:cubicBezTo>
                        <a:pt x="38" y="93"/>
                        <a:pt x="41" y="151"/>
                        <a:pt x="81" y="175"/>
                      </a:cubicBezTo>
                      <a:cubicBezTo>
                        <a:pt x="139" y="209"/>
                        <a:pt x="247" y="199"/>
                        <a:pt x="312" y="189"/>
                      </a:cubicBezTo>
                      <a:cubicBezTo>
                        <a:pt x="313" y="162"/>
                        <a:pt x="324" y="138"/>
                        <a:pt x="342" y="121"/>
                      </a:cubicBezTo>
                      <a:cubicBezTo>
                        <a:pt x="361" y="102"/>
                        <a:pt x="387" y="90"/>
                        <a:pt x="416" y="90"/>
                      </a:cubicBezTo>
                      <a:cubicBezTo>
                        <a:pt x="444" y="90"/>
                        <a:pt x="470" y="102"/>
                        <a:pt x="489" y="121"/>
                      </a:cubicBezTo>
                      <a:cubicBezTo>
                        <a:pt x="508" y="139"/>
                        <a:pt x="520" y="165"/>
                        <a:pt x="520" y="194"/>
                      </a:cubicBezTo>
                      <a:cubicBezTo>
                        <a:pt x="520" y="223"/>
                        <a:pt x="508" y="249"/>
                        <a:pt x="489" y="268"/>
                      </a:cubicBezTo>
                      <a:cubicBezTo>
                        <a:pt x="470" y="287"/>
                        <a:pt x="444" y="298"/>
                        <a:pt x="416" y="298"/>
                      </a:cubicBezTo>
                      <a:cubicBezTo>
                        <a:pt x="387" y="298"/>
                        <a:pt x="361" y="287"/>
                        <a:pt x="342" y="268"/>
                      </a:cubicBezTo>
                      <a:cubicBezTo>
                        <a:pt x="333" y="259"/>
                        <a:pt x="326" y="248"/>
                        <a:pt x="321" y="236"/>
                      </a:cubicBezTo>
                      <a:close/>
                      <a:moveTo>
                        <a:pt x="898" y="395"/>
                      </a:moveTo>
                      <a:cubicBezTo>
                        <a:pt x="862" y="401"/>
                        <a:pt x="862" y="401"/>
                        <a:pt x="862" y="401"/>
                      </a:cubicBezTo>
                      <a:cubicBezTo>
                        <a:pt x="868" y="405"/>
                        <a:pt x="874" y="409"/>
                        <a:pt x="879" y="415"/>
                      </a:cubicBezTo>
                      <a:cubicBezTo>
                        <a:pt x="884" y="420"/>
                        <a:pt x="889" y="426"/>
                        <a:pt x="893" y="432"/>
                      </a:cubicBezTo>
                      <a:cubicBezTo>
                        <a:pt x="898" y="395"/>
                        <a:pt x="898" y="395"/>
                        <a:pt x="898" y="395"/>
                      </a:cubicBezTo>
                      <a:close/>
                      <a:moveTo>
                        <a:pt x="577" y="570"/>
                      </a:moveTo>
                      <a:cubicBezTo>
                        <a:pt x="572" y="565"/>
                        <a:pt x="572" y="565"/>
                        <a:pt x="572" y="565"/>
                      </a:cubicBezTo>
                      <a:cubicBezTo>
                        <a:pt x="555" y="546"/>
                        <a:pt x="557" y="517"/>
                        <a:pt x="576" y="501"/>
                      </a:cubicBezTo>
                      <a:cubicBezTo>
                        <a:pt x="701" y="394"/>
                        <a:pt x="701" y="394"/>
                        <a:pt x="701" y="394"/>
                      </a:cubicBezTo>
                      <a:cubicBezTo>
                        <a:pt x="710" y="386"/>
                        <a:pt x="719" y="380"/>
                        <a:pt x="730" y="375"/>
                      </a:cubicBezTo>
                      <a:cubicBezTo>
                        <a:pt x="740" y="371"/>
                        <a:pt x="751" y="368"/>
                        <a:pt x="763" y="366"/>
                      </a:cubicBezTo>
                      <a:cubicBezTo>
                        <a:pt x="913" y="345"/>
                        <a:pt x="913" y="345"/>
                        <a:pt x="913" y="345"/>
                      </a:cubicBezTo>
                      <a:cubicBezTo>
                        <a:pt x="934" y="319"/>
                        <a:pt x="950" y="294"/>
                        <a:pt x="961" y="270"/>
                      </a:cubicBezTo>
                      <a:cubicBezTo>
                        <a:pt x="972" y="245"/>
                        <a:pt x="979" y="221"/>
                        <a:pt x="978" y="197"/>
                      </a:cubicBezTo>
                      <a:cubicBezTo>
                        <a:pt x="978" y="161"/>
                        <a:pt x="966" y="126"/>
                        <a:pt x="942" y="95"/>
                      </a:cubicBezTo>
                      <a:cubicBezTo>
                        <a:pt x="942" y="69"/>
                        <a:pt x="940" y="43"/>
                        <a:pt x="935" y="19"/>
                      </a:cubicBezTo>
                      <a:cubicBezTo>
                        <a:pt x="994" y="68"/>
                        <a:pt x="1025" y="129"/>
                        <a:pt x="1026" y="197"/>
                      </a:cubicBezTo>
                      <a:cubicBezTo>
                        <a:pt x="1027" y="228"/>
                        <a:pt x="1019" y="259"/>
                        <a:pt x="1004" y="290"/>
                      </a:cubicBezTo>
                      <a:cubicBezTo>
                        <a:pt x="991" y="318"/>
                        <a:pt x="973" y="347"/>
                        <a:pt x="949" y="377"/>
                      </a:cubicBezTo>
                      <a:cubicBezTo>
                        <a:pt x="928" y="530"/>
                        <a:pt x="928" y="530"/>
                        <a:pt x="928" y="530"/>
                      </a:cubicBezTo>
                      <a:cubicBezTo>
                        <a:pt x="926" y="542"/>
                        <a:pt x="923" y="553"/>
                        <a:pt x="918" y="564"/>
                      </a:cubicBezTo>
                      <a:cubicBezTo>
                        <a:pt x="913" y="574"/>
                        <a:pt x="907" y="584"/>
                        <a:pt x="899" y="593"/>
                      </a:cubicBezTo>
                      <a:cubicBezTo>
                        <a:pt x="793" y="709"/>
                        <a:pt x="793" y="709"/>
                        <a:pt x="793" y="709"/>
                      </a:cubicBezTo>
                      <a:cubicBezTo>
                        <a:pt x="776" y="728"/>
                        <a:pt x="747" y="730"/>
                        <a:pt x="729" y="714"/>
                      </a:cubicBezTo>
                      <a:cubicBezTo>
                        <a:pt x="723" y="709"/>
                        <a:pt x="723" y="709"/>
                        <a:pt x="723" y="709"/>
                      </a:cubicBezTo>
                      <a:cubicBezTo>
                        <a:pt x="718" y="711"/>
                        <a:pt x="713" y="712"/>
                        <a:pt x="708" y="712"/>
                      </a:cubicBezTo>
                      <a:cubicBezTo>
                        <a:pt x="681" y="712"/>
                        <a:pt x="659" y="690"/>
                        <a:pt x="659" y="663"/>
                      </a:cubicBezTo>
                      <a:cubicBezTo>
                        <a:pt x="659" y="636"/>
                        <a:pt x="681" y="615"/>
                        <a:pt x="708" y="615"/>
                      </a:cubicBezTo>
                      <a:cubicBezTo>
                        <a:pt x="734" y="615"/>
                        <a:pt x="756" y="636"/>
                        <a:pt x="756" y="663"/>
                      </a:cubicBezTo>
                      <a:cubicBezTo>
                        <a:pt x="756" y="666"/>
                        <a:pt x="756" y="670"/>
                        <a:pt x="755" y="673"/>
                      </a:cubicBezTo>
                      <a:cubicBezTo>
                        <a:pt x="758" y="676"/>
                        <a:pt x="758" y="676"/>
                        <a:pt x="758" y="676"/>
                      </a:cubicBezTo>
                      <a:cubicBezTo>
                        <a:pt x="863" y="562"/>
                        <a:pt x="863" y="562"/>
                        <a:pt x="863" y="562"/>
                      </a:cubicBezTo>
                      <a:cubicBezTo>
                        <a:pt x="868" y="556"/>
                        <a:pt x="872" y="550"/>
                        <a:pt x="874" y="544"/>
                      </a:cubicBezTo>
                      <a:cubicBezTo>
                        <a:pt x="884" y="522"/>
                        <a:pt x="885" y="490"/>
                        <a:pt x="876" y="468"/>
                      </a:cubicBezTo>
                      <a:cubicBezTo>
                        <a:pt x="867" y="445"/>
                        <a:pt x="849" y="426"/>
                        <a:pt x="826" y="417"/>
                      </a:cubicBezTo>
                      <a:cubicBezTo>
                        <a:pt x="804" y="408"/>
                        <a:pt x="771" y="409"/>
                        <a:pt x="749" y="419"/>
                      </a:cubicBezTo>
                      <a:cubicBezTo>
                        <a:pt x="743" y="422"/>
                        <a:pt x="737" y="426"/>
                        <a:pt x="732" y="431"/>
                      </a:cubicBezTo>
                      <a:cubicBezTo>
                        <a:pt x="610" y="535"/>
                        <a:pt x="610" y="535"/>
                        <a:pt x="610" y="535"/>
                      </a:cubicBezTo>
                      <a:cubicBezTo>
                        <a:pt x="613" y="538"/>
                        <a:pt x="613" y="538"/>
                        <a:pt x="613" y="538"/>
                      </a:cubicBezTo>
                      <a:cubicBezTo>
                        <a:pt x="616" y="538"/>
                        <a:pt x="619" y="537"/>
                        <a:pt x="622" y="537"/>
                      </a:cubicBezTo>
                      <a:cubicBezTo>
                        <a:pt x="649" y="537"/>
                        <a:pt x="671" y="559"/>
                        <a:pt x="671" y="586"/>
                      </a:cubicBezTo>
                      <a:cubicBezTo>
                        <a:pt x="671" y="613"/>
                        <a:pt x="649" y="634"/>
                        <a:pt x="622" y="634"/>
                      </a:cubicBezTo>
                      <a:cubicBezTo>
                        <a:pt x="596" y="634"/>
                        <a:pt x="574" y="613"/>
                        <a:pt x="574" y="586"/>
                      </a:cubicBezTo>
                      <a:cubicBezTo>
                        <a:pt x="574" y="581"/>
                        <a:pt x="575" y="575"/>
                        <a:pt x="577" y="57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dirty="0"/>
                </a:p>
              </p:txBody>
            </p:sp>
          </p:grpSp>
        </p:grpSp>
      </p:grpSp>
      <p:sp>
        <p:nvSpPr>
          <p:cNvPr id="22" name="矩形 21"/>
          <p:cNvSpPr/>
          <p:nvPr userDrawn="1"/>
        </p:nvSpPr>
        <p:spPr>
          <a:xfrm>
            <a:off x="565354" y="1010244"/>
            <a:ext cx="9012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Contents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3" name="矩形 22"/>
          <p:cNvSpPr/>
          <p:nvPr userDrawn="1"/>
        </p:nvSpPr>
        <p:spPr>
          <a:xfrm>
            <a:off x="515824" y="337363"/>
            <a:ext cx="13532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cs typeface="+mn-ea"/>
                <a:sym typeface="+mn-lt"/>
              </a:rPr>
              <a:t>目 录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24" name="iconfont-11607-6151370"/>
          <p:cNvSpPr>
            <a:spLocks noChangeAspect="1"/>
          </p:cNvSpPr>
          <p:nvPr userDrawn="1"/>
        </p:nvSpPr>
        <p:spPr bwMode="auto">
          <a:xfrm rot="13406418">
            <a:off x="1432998" y="1010245"/>
            <a:ext cx="307777" cy="307777"/>
          </a:xfrm>
          <a:custGeom>
            <a:avLst/>
            <a:gdLst>
              <a:gd name="T0" fmla="*/ 3290 w 12800"/>
              <a:gd name="T1" fmla="*/ 7200 h 12800"/>
              <a:gd name="T2" fmla="*/ 8000 w 12800"/>
              <a:gd name="T3" fmla="*/ 11648 h 12800"/>
              <a:gd name="T4" fmla="*/ 6928 w 12800"/>
              <a:gd name="T5" fmla="*/ 12800 h 12800"/>
              <a:gd name="T6" fmla="*/ 0 w 12800"/>
              <a:gd name="T7" fmla="*/ 6442 h 12800"/>
              <a:gd name="T8" fmla="*/ 6874 w 12800"/>
              <a:gd name="T9" fmla="*/ 0 h 12800"/>
              <a:gd name="T10" fmla="*/ 8000 w 12800"/>
              <a:gd name="T11" fmla="*/ 1236 h 12800"/>
              <a:gd name="T12" fmla="*/ 3380 w 12800"/>
              <a:gd name="T13" fmla="*/ 5600 h 12800"/>
              <a:gd name="T14" fmla="*/ 12800 w 12800"/>
              <a:gd name="T15" fmla="*/ 5600 h 12800"/>
              <a:gd name="T16" fmla="*/ 12800 w 12800"/>
              <a:gd name="T17" fmla="*/ 7200 h 12800"/>
              <a:gd name="T18" fmla="*/ 3290 w 12800"/>
              <a:gd name="T19" fmla="*/ 7200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800" h="12800">
                <a:moveTo>
                  <a:pt x="3290" y="7200"/>
                </a:moveTo>
                <a:lnTo>
                  <a:pt x="8000" y="11648"/>
                </a:lnTo>
                <a:lnTo>
                  <a:pt x="6928" y="12800"/>
                </a:lnTo>
                <a:lnTo>
                  <a:pt x="0" y="6442"/>
                </a:lnTo>
                <a:lnTo>
                  <a:pt x="6874" y="0"/>
                </a:lnTo>
                <a:lnTo>
                  <a:pt x="8000" y="1236"/>
                </a:lnTo>
                <a:lnTo>
                  <a:pt x="3380" y="5600"/>
                </a:lnTo>
                <a:lnTo>
                  <a:pt x="12800" y="5600"/>
                </a:lnTo>
                <a:lnTo>
                  <a:pt x="12800" y="7200"/>
                </a:lnTo>
                <a:lnTo>
                  <a:pt x="3290" y="72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pSp>
        <p:nvGrpSpPr>
          <p:cNvPr id="25" name="组合 24"/>
          <p:cNvGrpSpPr/>
          <p:nvPr userDrawn="1"/>
        </p:nvGrpSpPr>
        <p:grpSpPr>
          <a:xfrm>
            <a:off x="10758056" y="305009"/>
            <a:ext cx="893616" cy="480421"/>
            <a:chOff x="6674468" y="436627"/>
            <a:chExt cx="1880714" cy="1011099"/>
          </a:xfrm>
        </p:grpSpPr>
        <p:sp>
          <p:nvSpPr>
            <p:cNvPr id="26" name="PA-文本框 59"/>
            <p:cNvSpPr txBox="1"/>
            <p:nvPr>
              <p:custDataLst>
                <p:tags r:id="rId1"/>
              </p:custDataLst>
            </p:nvPr>
          </p:nvSpPr>
          <p:spPr>
            <a:xfrm>
              <a:off x="6722608" y="436627"/>
              <a:ext cx="1832574" cy="558198"/>
            </a:xfrm>
            <a:custGeom>
              <a:avLst/>
              <a:gdLst/>
              <a:ahLst/>
              <a:cxnLst/>
              <a:rect l="l" t="t" r="r" b="b"/>
              <a:pathLst>
                <a:path w="1812726" h="552152">
                  <a:moveTo>
                    <a:pt x="1615157" y="101947"/>
                  </a:moveTo>
                  <a:cubicBezTo>
                    <a:pt x="1596801" y="101947"/>
                    <a:pt x="1580678" y="105854"/>
                    <a:pt x="1566788" y="113667"/>
                  </a:cubicBezTo>
                  <a:cubicBezTo>
                    <a:pt x="1552897" y="121481"/>
                    <a:pt x="1542169" y="132581"/>
                    <a:pt x="1534603" y="146968"/>
                  </a:cubicBezTo>
                  <a:cubicBezTo>
                    <a:pt x="1527038" y="161354"/>
                    <a:pt x="1523255" y="177973"/>
                    <a:pt x="1523255" y="196825"/>
                  </a:cubicBezTo>
                  <a:lnTo>
                    <a:pt x="1523255" y="355327"/>
                  </a:lnTo>
                  <a:cubicBezTo>
                    <a:pt x="1523255" y="374178"/>
                    <a:pt x="1527038" y="390798"/>
                    <a:pt x="1534603" y="405184"/>
                  </a:cubicBezTo>
                  <a:cubicBezTo>
                    <a:pt x="1542169" y="419571"/>
                    <a:pt x="1552897" y="430671"/>
                    <a:pt x="1566788" y="438485"/>
                  </a:cubicBezTo>
                  <a:cubicBezTo>
                    <a:pt x="1580678" y="446298"/>
                    <a:pt x="1596801" y="450205"/>
                    <a:pt x="1615157" y="450205"/>
                  </a:cubicBezTo>
                  <a:cubicBezTo>
                    <a:pt x="1633512" y="450205"/>
                    <a:pt x="1649635" y="446298"/>
                    <a:pt x="1663526" y="438485"/>
                  </a:cubicBezTo>
                  <a:cubicBezTo>
                    <a:pt x="1677416" y="430671"/>
                    <a:pt x="1688144" y="419571"/>
                    <a:pt x="1695710" y="405184"/>
                  </a:cubicBezTo>
                  <a:cubicBezTo>
                    <a:pt x="1703275" y="390798"/>
                    <a:pt x="1707058" y="374178"/>
                    <a:pt x="1707058" y="355327"/>
                  </a:cubicBezTo>
                  <a:lnTo>
                    <a:pt x="1707058" y="196825"/>
                  </a:lnTo>
                  <a:cubicBezTo>
                    <a:pt x="1707058" y="177973"/>
                    <a:pt x="1703275" y="161354"/>
                    <a:pt x="1695710" y="146968"/>
                  </a:cubicBezTo>
                  <a:cubicBezTo>
                    <a:pt x="1688144" y="132581"/>
                    <a:pt x="1677416" y="121481"/>
                    <a:pt x="1663526" y="113667"/>
                  </a:cubicBezTo>
                  <a:cubicBezTo>
                    <a:pt x="1649635" y="105854"/>
                    <a:pt x="1633512" y="101947"/>
                    <a:pt x="1615157" y="101947"/>
                  </a:cubicBezTo>
                  <a:close/>
                  <a:moveTo>
                    <a:pt x="624557" y="101947"/>
                  </a:moveTo>
                  <a:cubicBezTo>
                    <a:pt x="606201" y="101947"/>
                    <a:pt x="590078" y="105854"/>
                    <a:pt x="576188" y="113667"/>
                  </a:cubicBezTo>
                  <a:cubicBezTo>
                    <a:pt x="562297" y="121481"/>
                    <a:pt x="551569" y="132581"/>
                    <a:pt x="544004" y="146968"/>
                  </a:cubicBezTo>
                  <a:cubicBezTo>
                    <a:pt x="536438" y="161354"/>
                    <a:pt x="532655" y="177973"/>
                    <a:pt x="532655" y="196825"/>
                  </a:cubicBezTo>
                  <a:lnTo>
                    <a:pt x="532655" y="355327"/>
                  </a:lnTo>
                  <a:cubicBezTo>
                    <a:pt x="532655" y="374178"/>
                    <a:pt x="536438" y="390798"/>
                    <a:pt x="544004" y="405184"/>
                  </a:cubicBezTo>
                  <a:cubicBezTo>
                    <a:pt x="551569" y="419571"/>
                    <a:pt x="562297" y="430671"/>
                    <a:pt x="576188" y="438485"/>
                  </a:cubicBezTo>
                  <a:cubicBezTo>
                    <a:pt x="590078" y="446298"/>
                    <a:pt x="606201" y="450205"/>
                    <a:pt x="624557" y="450205"/>
                  </a:cubicBezTo>
                  <a:cubicBezTo>
                    <a:pt x="642912" y="450205"/>
                    <a:pt x="659035" y="446298"/>
                    <a:pt x="672926" y="438485"/>
                  </a:cubicBezTo>
                  <a:cubicBezTo>
                    <a:pt x="686816" y="430671"/>
                    <a:pt x="697545" y="419571"/>
                    <a:pt x="705110" y="405184"/>
                  </a:cubicBezTo>
                  <a:cubicBezTo>
                    <a:pt x="712675" y="390798"/>
                    <a:pt x="716458" y="374178"/>
                    <a:pt x="716458" y="355327"/>
                  </a:cubicBezTo>
                  <a:lnTo>
                    <a:pt x="716458" y="196825"/>
                  </a:lnTo>
                  <a:cubicBezTo>
                    <a:pt x="716458" y="177973"/>
                    <a:pt x="712675" y="161354"/>
                    <a:pt x="705110" y="146968"/>
                  </a:cubicBezTo>
                  <a:cubicBezTo>
                    <a:pt x="697545" y="132581"/>
                    <a:pt x="686816" y="121481"/>
                    <a:pt x="672926" y="113667"/>
                  </a:cubicBezTo>
                  <a:cubicBezTo>
                    <a:pt x="659035" y="105854"/>
                    <a:pt x="642912" y="101947"/>
                    <a:pt x="624557" y="101947"/>
                  </a:cubicBezTo>
                  <a:close/>
                  <a:moveTo>
                    <a:pt x="0" y="5581"/>
                  </a:moveTo>
                  <a:lnTo>
                    <a:pt x="101947" y="5581"/>
                  </a:lnTo>
                  <a:lnTo>
                    <a:pt x="101947" y="448344"/>
                  </a:lnTo>
                  <a:lnTo>
                    <a:pt x="362396" y="448344"/>
                  </a:lnTo>
                  <a:lnTo>
                    <a:pt x="362396" y="546571"/>
                  </a:lnTo>
                  <a:lnTo>
                    <a:pt x="101947" y="546571"/>
                  </a:lnTo>
                  <a:lnTo>
                    <a:pt x="45392" y="546571"/>
                  </a:lnTo>
                  <a:lnTo>
                    <a:pt x="0" y="546571"/>
                  </a:lnTo>
                  <a:close/>
                  <a:moveTo>
                    <a:pt x="1615157" y="0"/>
                  </a:moveTo>
                  <a:cubicBezTo>
                    <a:pt x="1654348" y="0"/>
                    <a:pt x="1688888" y="8247"/>
                    <a:pt x="1718778" y="24742"/>
                  </a:cubicBezTo>
                  <a:cubicBezTo>
                    <a:pt x="1748668" y="41238"/>
                    <a:pt x="1771798" y="64554"/>
                    <a:pt x="1788169" y="94692"/>
                  </a:cubicBezTo>
                  <a:cubicBezTo>
                    <a:pt x="1804540" y="124829"/>
                    <a:pt x="1812726" y="159742"/>
                    <a:pt x="1812726" y="199429"/>
                  </a:cubicBezTo>
                  <a:lnTo>
                    <a:pt x="1812726" y="352722"/>
                  </a:lnTo>
                  <a:cubicBezTo>
                    <a:pt x="1812726" y="392410"/>
                    <a:pt x="1804540" y="427323"/>
                    <a:pt x="1788169" y="457460"/>
                  </a:cubicBezTo>
                  <a:cubicBezTo>
                    <a:pt x="1771798" y="487598"/>
                    <a:pt x="1748668" y="510914"/>
                    <a:pt x="1718778" y="527409"/>
                  </a:cubicBezTo>
                  <a:cubicBezTo>
                    <a:pt x="1688888" y="543905"/>
                    <a:pt x="1654348" y="552152"/>
                    <a:pt x="1615157" y="552152"/>
                  </a:cubicBezTo>
                  <a:cubicBezTo>
                    <a:pt x="1575965" y="552152"/>
                    <a:pt x="1541425" y="543905"/>
                    <a:pt x="1511535" y="527409"/>
                  </a:cubicBezTo>
                  <a:cubicBezTo>
                    <a:pt x="1481645" y="510914"/>
                    <a:pt x="1458515" y="487598"/>
                    <a:pt x="1442144" y="457460"/>
                  </a:cubicBezTo>
                  <a:cubicBezTo>
                    <a:pt x="1425773" y="427323"/>
                    <a:pt x="1417587" y="392410"/>
                    <a:pt x="1417587" y="352722"/>
                  </a:cubicBezTo>
                  <a:lnTo>
                    <a:pt x="1417587" y="199429"/>
                  </a:lnTo>
                  <a:cubicBezTo>
                    <a:pt x="1417587" y="159742"/>
                    <a:pt x="1425773" y="124829"/>
                    <a:pt x="1442144" y="94692"/>
                  </a:cubicBezTo>
                  <a:cubicBezTo>
                    <a:pt x="1458515" y="64554"/>
                    <a:pt x="1481645" y="41238"/>
                    <a:pt x="1511535" y="24742"/>
                  </a:cubicBezTo>
                  <a:cubicBezTo>
                    <a:pt x="1541425" y="8247"/>
                    <a:pt x="1575965" y="0"/>
                    <a:pt x="1615157" y="0"/>
                  </a:cubicBezTo>
                  <a:close/>
                  <a:moveTo>
                    <a:pt x="1119113" y="0"/>
                  </a:moveTo>
                  <a:cubicBezTo>
                    <a:pt x="1151359" y="0"/>
                    <a:pt x="1181124" y="6635"/>
                    <a:pt x="1208409" y="19905"/>
                  </a:cubicBezTo>
                  <a:cubicBezTo>
                    <a:pt x="1235695" y="33176"/>
                    <a:pt x="1258453" y="51966"/>
                    <a:pt x="1276684" y="76274"/>
                  </a:cubicBezTo>
                  <a:cubicBezTo>
                    <a:pt x="1294916" y="100583"/>
                    <a:pt x="1307256" y="128736"/>
                    <a:pt x="1313705" y="160734"/>
                  </a:cubicBezTo>
                  <a:lnTo>
                    <a:pt x="1203573" y="160734"/>
                  </a:lnTo>
                  <a:cubicBezTo>
                    <a:pt x="1199852" y="149324"/>
                    <a:pt x="1193713" y="139464"/>
                    <a:pt x="1185155" y="131155"/>
                  </a:cubicBezTo>
                  <a:cubicBezTo>
                    <a:pt x="1176597" y="122845"/>
                    <a:pt x="1166552" y="116520"/>
                    <a:pt x="1155017" y="112179"/>
                  </a:cubicBezTo>
                  <a:cubicBezTo>
                    <a:pt x="1143483" y="107838"/>
                    <a:pt x="1131515" y="105668"/>
                    <a:pt x="1119113" y="105668"/>
                  </a:cubicBezTo>
                  <a:cubicBezTo>
                    <a:pt x="1101005" y="105668"/>
                    <a:pt x="1085068" y="109636"/>
                    <a:pt x="1071302" y="117574"/>
                  </a:cubicBezTo>
                  <a:cubicBezTo>
                    <a:pt x="1057535" y="125511"/>
                    <a:pt x="1046869" y="136798"/>
                    <a:pt x="1039303" y="151432"/>
                  </a:cubicBezTo>
                  <a:cubicBezTo>
                    <a:pt x="1031738" y="166067"/>
                    <a:pt x="1027955" y="182934"/>
                    <a:pt x="1027955" y="202034"/>
                  </a:cubicBezTo>
                  <a:lnTo>
                    <a:pt x="1027955" y="361652"/>
                  </a:lnTo>
                  <a:cubicBezTo>
                    <a:pt x="1027955" y="378519"/>
                    <a:pt x="1031800" y="393402"/>
                    <a:pt x="1039489" y="406301"/>
                  </a:cubicBezTo>
                  <a:cubicBezTo>
                    <a:pt x="1047179" y="419199"/>
                    <a:pt x="1058093" y="429121"/>
                    <a:pt x="1072232" y="436066"/>
                  </a:cubicBezTo>
                  <a:cubicBezTo>
                    <a:pt x="1086370" y="443011"/>
                    <a:pt x="1102741" y="446484"/>
                    <a:pt x="1121345" y="446484"/>
                  </a:cubicBezTo>
                  <a:cubicBezTo>
                    <a:pt x="1139700" y="446484"/>
                    <a:pt x="1155762" y="442701"/>
                    <a:pt x="1169528" y="435136"/>
                  </a:cubicBezTo>
                  <a:cubicBezTo>
                    <a:pt x="1183295" y="427571"/>
                    <a:pt x="1193899" y="416594"/>
                    <a:pt x="1201340" y="402208"/>
                  </a:cubicBezTo>
                  <a:cubicBezTo>
                    <a:pt x="1208782" y="387821"/>
                    <a:pt x="1212502" y="370830"/>
                    <a:pt x="1212502" y="351234"/>
                  </a:cubicBezTo>
                  <a:lnTo>
                    <a:pt x="1212502" y="342304"/>
                  </a:lnTo>
                  <a:lnTo>
                    <a:pt x="1130647" y="342304"/>
                  </a:lnTo>
                  <a:lnTo>
                    <a:pt x="1130647" y="244078"/>
                  </a:lnTo>
                  <a:lnTo>
                    <a:pt x="1318170" y="244078"/>
                  </a:lnTo>
                  <a:lnTo>
                    <a:pt x="1318170" y="349746"/>
                  </a:lnTo>
                  <a:cubicBezTo>
                    <a:pt x="1318170" y="389929"/>
                    <a:pt x="1310047" y="425338"/>
                    <a:pt x="1293800" y="455972"/>
                  </a:cubicBezTo>
                  <a:cubicBezTo>
                    <a:pt x="1277552" y="486606"/>
                    <a:pt x="1254546" y="510294"/>
                    <a:pt x="1224781" y="527037"/>
                  </a:cubicBezTo>
                  <a:cubicBezTo>
                    <a:pt x="1195015" y="543781"/>
                    <a:pt x="1160536" y="552152"/>
                    <a:pt x="1121345" y="552152"/>
                  </a:cubicBezTo>
                  <a:cubicBezTo>
                    <a:pt x="1081906" y="552152"/>
                    <a:pt x="1047117" y="544277"/>
                    <a:pt x="1016979" y="528526"/>
                  </a:cubicBezTo>
                  <a:cubicBezTo>
                    <a:pt x="986842" y="512775"/>
                    <a:pt x="963525" y="490512"/>
                    <a:pt x="947030" y="461739"/>
                  </a:cubicBezTo>
                  <a:cubicBezTo>
                    <a:pt x="930535" y="432966"/>
                    <a:pt x="922287" y="399603"/>
                    <a:pt x="922287" y="361652"/>
                  </a:cubicBezTo>
                  <a:lnTo>
                    <a:pt x="922287" y="202034"/>
                  </a:lnTo>
                  <a:cubicBezTo>
                    <a:pt x="922287" y="161850"/>
                    <a:pt x="930411" y="126504"/>
                    <a:pt x="946658" y="95994"/>
                  </a:cubicBezTo>
                  <a:cubicBezTo>
                    <a:pt x="962905" y="65484"/>
                    <a:pt x="985911" y="41858"/>
                    <a:pt x="1015677" y="25114"/>
                  </a:cubicBezTo>
                  <a:cubicBezTo>
                    <a:pt x="1045443" y="8371"/>
                    <a:pt x="1079921" y="0"/>
                    <a:pt x="1119113" y="0"/>
                  </a:cubicBezTo>
                  <a:close/>
                  <a:moveTo>
                    <a:pt x="624557" y="0"/>
                  </a:moveTo>
                  <a:cubicBezTo>
                    <a:pt x="663748" y="0"/>
                    <a:pt x="698289" y="8247"/>
                    <a:pt x="728178" y="24742"/>
                  </a:cubicBezTo>
                  <a:cubicBezTo>
                    <a:pt x="758068" y="41238"/>
                    <a:pt x="781198" y="64554"/>
                    <a:pt x="797569" y="94692"/>
                  </a:cubicBezTo>
                  <a:cubicBezTo>
                    <a:pt x="813940" y="124829"/>
                    <a:pt x="822126" y="159742"/>
                    <a:pt x="822126" y="199429"/>
                  </a:cubicBezTo>
                  <a:lnTo>
                    <a:pt x="822126" y="352722"/>
                  </a:lnTo>
                  <a:cubicBezTo>
                    <a:pt x="822126" y="392410"/>
                    <a:pt x="813940" y="427323"/>
                    <a:pt x="797569" y="457460"/>
                  </a:cubicBezTo>
                  <a:cubicBezTo>
                    <a:pt x="781198" y="487598"/>
                    <a:pt x="758068" y="510914"/>
                    <a:pt x="728178" y="527409"/>
                  </a:cubicBezTo>
                  <a:cubicBezTo>
                    <a:pt x="698289" y="543905"/>
                    <a:pt x="663748" y="552152"/>
                    <a:pt x="624557" y="552152"/>
                  </a:cubicBezTo>
                  <a:cubicBezTo>
                    <a:pt x="585365" y="552152"/>
                    <a:pt x="550825" y="543905"/>
                    <a:pt x="520935" y="527409"/>
                  </a:cubicBezTo>
                  <a:cubicBezTo>
                    <a:pt x="491045" y="510914"/>
                    <a:pt x="467915" y="487598"/>
                    <a:pt x="451544" y="457460"/>
                  </a:cubicBezTo>
                  <a:cubicBezTo>
                    <a:pt x="435173" y="427323"/>
                    <a:pt x="426987" y="392410"/>
                    <a:pt x="426987" y="352722"/>
                  </a:cubicBezTo>
                  <a:lnTo>
                    <a:pt x="426987" y="199429"/>
                  </a:lnTo>
                  <a:cubicBezTo>
                    <a:pt x="426987" y="159742"/>
                    <a:pt x="435173" y="124829"/>
                    <a:pt x="451544" y="94692"/>
                  </a:cubicBezTo>
                  <a:cubicBezTo>
                    <a:pt x="467915" y="64554"/>
                    <a:pt x="491045" y="41238"/>
                    <a:pt x="520935" y="24742"/>
                  </a:cubicBezTo>
                  <a:cubicBezTo>
                    <a:pt x="550825" y="8247"/>
                    <a:pt x="585365" y="0"/>
                    <a:pt x="624557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6000" b="1" dirty="0">
                <a:solidFill>
                  <a:schemeClr val="accent5">
                    <a:lumMod val="50000"/>
                  </a:schemeClr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27" name="PA-任意多边形 57"/>
            <p:cNvSpPr/>
            <p:nvPr>
              <p:custDataLst>
                <p:tags r:id="rId2"/>
              </p:custDataLst>
            </p:nvPr>
          </p:nvSpPr>
          <p:spPr>
            <a:xfrm>
              <a:off x="6674468" y="1141141"/>
              <a:ext cx="1880714" cy="306585"/>
            </a:xfrm>
            <a:custGeom>
              <a:avLst/>
              <a:gdLst/>
              <a:ahLst/>
              <a:cxnLst/>
              <a:rect l="l" t="t" r="r" b="b"/>
              <a:pathLst>
                <a:path w="1820466" h="296764">
                  <a:moveTo>
                    <a:pt x="636984" y="186333"/>
                  </a:moveTo>
                  <a:lnTo>
                    <a:pt x="673894" y="198835"/>
                  </a:lnTo>
                  <a:cubicBezTo>
                    <a:pt x="663972" y="228997"/>
                    <a:pt x="654745" y="253604"/>
                    <a:pt x="646212" y="272654"/>
                  </a:cubicBezTo>
                  <a:lnTo>
                    <a:pt x="609005" y="258366"/>
                  </a:lnTo>
                  <a:cubicBezTo>
                    <a:pt x="619720" y="236340"/>
                    <a:pt x="629047" y="212329"/>
                    <a:pt x="636984" y="186333"/>
                  </a:cubicBezTo>
                  <a:close/>
                  <a:moveTo>
                    <a:pt x="967383" y="178594"/>
                  </a:moveTo>
                  <a:lnTo>
                    <a:pt x="967383" y="229493"/>
                  </a:lnTo>
                  <a:lnTo>
                    <a:pt x="1009650" y="229493"/>
                  </a:lnTo>
                  <a:lnTo>
                    <a:pt x="1009650" y="178594"/>
                  </a:lnTo>
                  <a:close/>
                  <a:moveTo>
                    <a:pt x="862013" y="176511"/>
                  </a:moveTo>
                  <a:cubicBezTo>
                    <a:pt x="875506" y="193576"/>
                    <a:pt x="890389" y="213420"/>
                    <a:pt x="906661" y="236042"/>
                  </a:cubicBezTo>
                  <a:lnTo>
                    <a:pt x="873919" y="260152"/>
                  </a:lnTo>
                  <a:lnTo>
                    <a:pt x="854273" y="231281"/>
                  </a:lnTo>
                  <a:lnTo>
                    <a:pt x="849032" y="248962"/>
                  </a:lnTo>
                  <a:cubicBezTo>
                    <a:pt x="843683" y="264831"/>
                    <a:pt x="838014" y="275258"/>
                    <a:pt x="832024" y="280244"/>
                  </a:cubicBezTo>
                  <a:cubicBezTo>
                    <a:pt x="824037" y="286892"/>
                    <a:pt x="813891" y="290215"/>
                    <a:pt x="801588" y="290215"/>
                  </a:cubicBezTo>
                  <a:lnTo>
                    <a:pt x="725091" y="290215"/>
                  </a:lnTo>
                  <a:cubicBezTo>
                    <a:pt x="695325" y="290215"/>
                    <a:pt x="680442" y="276325"/>
                    <a:pt x="680442" y="248543"/>
                  </a:cubicBezTo>
                  <a:lnTo>
                    <a:pt x="680442" y="189310"/>
                  </a:lnTo>
                  <a:lnTo>
                    <a:pt x="719733" y="189310"/>
                  </a:lnTo>
                  <a:lnTo>
                    <a:pt x="719733" y="237530"/>
                  </a:lnTo>
                  <a:cubicBezTo>
                    <a:pt x="719733" y="248841"/>
                    <a:pt x="725488" y="254497"/>
                    <a:pt x="736997" y="254497"/>
                  </a:cubicBezTo>
                  <a:lnTo>
                    <a:pt x="783431" y="254497"/>
                  </a:lnTo>
                  <a:cubicBezTo>
                    <a:pt x="790178" y="254497"/>
                    <a:pt x="796057" y="253083"/>
                    <a:pt x="801068" y="250255"/>
                  </a:cubicBezTo>
                  <a:cubicBezTo>
                    <a:pt x="806078" y="247427"/>
                    <a:pt x="810121" y="235149"/>
                    <a:pt x="813197" y="213420"/>
                  </a:cubicBezTo>
                  <a:cubicBezTo>
                    <a:pt x="821333" y="217190"/>
                    <a:pt x="828824" y="220564"/>
                    <a:pt x="835670" y="223540"/>
                  </a:cubicBezTo>
                  <a:lnTo>
                    <a:pt x="854272" y="231279"/>
                  </a:lnTo>
                  <a:lnTo>
                    <a:pt x="851892" y="227782"/>
                  </a:lnTo>
                  <a:cubicBezTo>
                    <a:pt x="844550" y="217414"/>
                    <a:pt x="837208" y="207467"/>
                    <a:pt x="829866" y="197942"/>
                  </a:cubicBezTo>
                  <a:close/>
                  <a:moveTo>
                    <a:pt x="34826" y="169962"/>
                  </a:moveTo>
                  <a:cubicBezTo>
                    <a:pt x="47129" y="175320"/>
                    <a:pt x="59928" y="179983"/>
                    <a:pt x="73224" y="183952"/>
                  </a:cubicBezTo>
                  <a:cubicBezTo>
                    <a:pt x="64095" y="217885"/>
                    <a:pt x="54868" y="254596"/>
                    <a:pt x="45542" y="294085"/>
                  </a:cubicBezTo>
                  <a:cubicBezTo>
                    <a:pt x="32048" y="289322"/>
                    <a:pt x="18951" y="285254"/>
                    <a:pt x="6251" y="281881"/>
                  </a:cubicBezTo>
                  <a:cubicBezTo>
                    <a:pt x="16371" y="249337"/>
                    <a:pt x="25896" y="212031"/>
                    <a:pt x="34826" y="169962"/>
                  </a:cubicBezTo>
                  <a:close/>
                  <a:moveTo>
                    <a:pt x="1480245" y="152103"/>
                  </a:moveTo>
                  <a:cubicBezTo>
                    <a:pt x="1492746" y="182067"/>
                    <a:pt x="1504752" y="213519"/>
                    <a:pt x="1516261" y="246460"/>
                  </a:cubicBezTo>
                  <a:lnTo>
                    <a:pt x="1479649" y="260450"/>
                  </a:lnTo>
                  <a:cubicBezTo>
                    <a:pt x="1468140" y="225326"/>
                    <a:pt x="1456531" y="193477"/>
                    <a:pt x="1444824" y="164902"/>
                  </a:cubicBezTo>
                  <a:close/>
                  <a:moveTo>
                    <a:pt x="1344216" y="149722"/>
                  </a:moveTo>
                  <a:lnTo>
                    <a:pt x="1379637" y="159842"/>
                  </a:lnTo>
                  <a:cubicBezTo>
                    <a:pt x="1367532" y="198339"/>
                    <a:pt x="1355130" y="231577"/>
                    <a:pt x="1342430" y="259557"/>
                  </a:cubicBezTo>
                  <a:cubicBezTo>
                    <a:pt x="1329928" y="253207"/>
                    <a:pt x="1318220" y="248444"/>
                    <a:pt x="1307306" y="245269"/>
                  </a:cubicBezTo>
                  <a:cubicBezTo>
                    <a:pt x="1320403" y="218480"/>
                    <a:pt x="1332706" y="186631"/>
                    <a:pt x="1344216" y="149722"/>
                  </a:cubicBezTo>
                  <a:close/>
                  <a:moveTo>
                    <a:pt x="149424" y="147340"/>
                  </a:moveTo>
                  <a:lnTo>
                    <a:pt x="188119" y="147340"/>
                  </a:lnTo>
                  <a:lnTo>
                    <a:pt x="188119" y="189608"/>
                  </a:lnTo>
                  <a:lnTo>
                    <a:pt x="213717" y="180975"/>
                  </a:lnTo>
                  <a:cubicBezTo>
                    <a:pt x="227013" y="212527"/>
                    <a:pt x="237232" y="239515"/>
                    <a:pt x="244376" y="261938"/>
                  </a:cubicBezTo>
                  <a:lnTo>
                    <a:pt x="214610" y="272356"/>
                  </a:lnTo>
                  <a:cubicBezTo>
                    <a:pt x="209550" y="252810"/>
                    <a:pt x="200720" y="226368"/>
                    <a:pt x="188119" y="193031"/>
                  </a:cubicBezTo>
                  <a:lnTo>
                    <a:pt x="188119" y="260152"/>
                  </a:lnTo>
                  <a:cubicBezTo>
                    <a:pt x="188119" y="269479"/>
                    <a:pt x="185837" y="276722"/>
                    <a:pt x="181273" y="281881"/>
                  </a:cubicBezTo>
                  <a:cubicBezTo>
                    <a:pt x="176709" y="287040"/>
                    <a:pt x="170557" y="290116"/>
                    <a:pt x="162818" y="291108"/>
                  </a:cubicBezTo>
                  <a:cubicBezTo>
                    <a:pt x="155079" y="292101"/>
                    <a:pt x="139402" y="292795"/>
                    <a:pt x="115788" y="293192"/>
                  </a:cubicBezTo>
                  <a:cubicBezTo>
                    <a:pt x="113308" y="279698"/>
                    <a:pt x="110282" y="267395"/>
                    <a:pt x="106710" y="256283"/>
                  </a:cubicBezTo>
                  <a:lnTo>
                    <a:pt x="99120" y="269379"/>
                  </a:lnTo>
                  <a:lnTo>
                    <a:pt x="66973" y="250925"/>
                  </a:lnTo>
                  <a:cubicBezTo>
                    <a:pt x="83245" y="226517"/>
                    <a:pt x="97334" y="201514"/>
                    <a:pt x="109240" y="175915"/>
                  </a:cubicBezTo>
                  <a:lnTo>
                    <a:pt x="141684" y="191096"/>
                  </a:lnTo>
                  <a:cubicBezTo>
                    <a:pt x="131267" y="212031"/>
                    <a:pt x="119856" y="233313"/>
                    <a:pt x="107454" y="254943"/>
                  </a:cubicBezTo>
                  <a:cubicBezTo>
                    <a:pt x="116384" y="255836"/>
                    <a:pt x="125214" y="256283"/>
                    <a:pt x="133945" y="256283"/>
                  </a:cubicBezTo>
                  <a:cubicBezTo>
                    <a:pt x="144264" y="256283"/>
                    <a:pt x="149424" y="250429"/>
                    <a:pt x="149424" y="238721"/>
                  </a:cubicBezTo>
                  <a:close/>
                  <a:moveTo>
                    <a:pt x="1097756" y="126207"/>
                  </a:moveTo>
                  <a:cubicBezTo>
                    <a:pt x="1112044" y="143272"/>
                    <a:pt x="1127423" y="164009"/>
                    <a:pt x="1143893" y="188417"/>
                  </a:cubicBezTo>
                  <a:lnTo>
                    <a:pt x="1106388" y="213420"/>
                  </a:lnTo>
                  <a:cubicBezTo>
                    <a:pt x="1091307" y="188615"/>
                    <a:pt x="1076920" y="167482"/>
                    <a:pt x="1063228" y="150019"/>
                  </a:cubicBezTo>
                  <a:close/>
                  <a:moveTo>
                    <a:pt x="854571" y="95250"/>
                  </a:moveTo>
                  <a:cubicBezTo>
                    <a:pt x="871240" y="111324"/>
                    <a:pt x="888008" y="129481"/>
                    <a:pt x="904875" y="149722"/>
                  </a:cubicBezTo>
                  <a:lnTo>
                    <a:pt x="874514" y="172939"/>
                  </a:lnTo>
                  <a:cubicBezTo>
                    <a:pt x="858242" y="151706"/>
                    <a:pt x="842466" y="132656"/>
                    <a:pt x="827187" y="115789"/>
                  </a:cubicBezTo>
                  <a:close/>
                  <a:moveTo>
                    <a:pt x="1320403" y="92274"/>
                  </a:moveTo>
                  <a:lnTo>
                    <a:pt x="1511796" y="92274"/>
                  </a:lnTo>
                  <a:lnTo>
                    <a:pt x="1511796" y="130969"/>
                  </a:lnTo>
                  <a:lnTo>
                    <a:pt x="1436787" y="130969"/>
                  </a:lnTo>
                  <a:lnTo>
                    <a:pt x="1436787" y="258366"/>
                  </a:lnTo>
                  <a:cubicBezTo>
                    <a:pt x="1436787" y="268983"/>
                    <a:pt x="1433860" y="277143"/>
                    <a:pt x="1428006" y="282848"/>
                  </a:cubicBezTo>
                  <a:cubicBezTo>
                    <a:pt x="1422152" y="288553"/>
                    <a:pt x="1413743" y="291753"/>
                    <a:pt x="1402780" y="292448"/>
                  </a:cubicBezTo>
                  <a:cubicBezTo>
                    <a:pt x="1391816" y="293142"/>
                    <a:pt x="1376859" y="293490"/>
                    <a:pt x="1357908" y="293490"/>
                  </a:cubicBezTo>
                  <a:cubicBezTo>
                    <a:pt x="1355130" y="277416"/>
                    <a:pt x="1352451" y="263625"/>
                    <a:pt x="1349871" y="252115"/>
                  </a:cubicBezTo>
                  <a:cubicBezTo>
                    <a:pt x="1360388" y="253108"/>
                    <a:pt x="1369814" y="253604"/>
                    <a:pt x="1378149" y="253604"/>
                  </a:cubicBezTo>
                  <a:cubicBezTo>
                    <a:pt x="1389658" y="253604"/>
                    <a:pt x="1395413" y="248246"/>
                    <a:pt x="1395413" y="237530"/>
                  </a:cubicBezTo>
                  <a:lnTo>
                    <a:pt x="1395413" y="130969"/>
                  </a:lnTo>
                  <a:lnTo>
                    <a:pt x="1320403" y="130969"/>
                  </a:lnTo>
                  <a:close/>
                  <a:moveTo>
                    <a:pt x="733723" y="89595"/>
                  </a:moveTo>
                  <a:lnTo>
                    <a:pt x="764679" y="110431"/>
                  </a:lnTo>
                  <a:cubicBezTo>
                    <a:pt x="746820" y="135831"/>
                    <a:pt x="730448" y="156568"/>
                    <a:pt x="715566" y="172641"/>
                  </a:cubicBezTo>
                  <a:cubicBezTo>
                    <a:pt x="706636" y="164108"/>
                    <a:pt x="697508" y="155774"/>
                    <a:pt x="688181" y="147638"/>
                  </a:cubicBezTo>
                  <a:cubicBezTo>
                    <a:pt x="704056" y="129779"/>
                    <a:pt x="719237" y="110431"/>
                    <a:pt x="733723" y="89595"/>
                  </a:cubicBezTo>
                  <a:close/>
                  <a:moveTo>
                    <a:pt x="967383" y="88702"/>
                  </a:moveTo>
                  <a:lnTo>
                    <a:pt x="967383" y="139601"/>
                  </a:lnTo>
                  <a:lnTo>
                    <a:pt x="1009650" y="139601"/>
                  </a:lnTo>
                  <a:lnTo>
                    <a:pt x="1009650" y="88702"/>
                  </a:lnTo>
                  <a:close/>
                  <a:moveTo>
                    <a:pt x="1719114" y="86618"/>
                  </a:moveTo>
                  <a:lnTo>
                    <a:pt x="1718816" y="87511"/>
                  </a:lnTo>
                  <a:cubicBezTo>
                    <a:pt x="1722983" y="128092"/>
                    <a:pt x="1730077" y="159098"/>
                    <a:pt x="1740098" y="180529"/>
                  </a:cubicBezTo>
                  <a:cubicBezTo>
                    <a:pt x="1751508" y="157709"/>
                    <a:pt x="1759545" y="126405"/>
                    <a:pt x="1764208" y="86618"/>
                  </a:cubicBezTo>
                  <a:close/>
                  <a:moveTo>
                    <a:pt x="24408" y="81261"/>
                  </a:moveTo>
                  <a:cubicBezTo>
                    <a:pt x="40481" y="92968"/>
                    <a:pt x="56158" y="105470"/>
                    <a:pt x="71438" y="118765"/>
                  </a:cubicBezTo>
                  <a:lnTo>
                    <a:pt x="44649" y="150912"/>
                  </a:lnTo>
                  <a:cubicBezTo>
                    <a:pt x="30361" y="137220"/>
                    <a:pt x="15478" y="123429"/>
                    <a:pt x="0" y="109538"/>
                  </a:cubicBezTo>
                  <a:close/>
                  <a:moveTo>
                    <a:pt x="779859" y="73819"/>
                  </a:moveTo>
                  <a:lnTo>
                    <a:pt x="820638" y="73819"/>
                  </a:lnTo>
                  <a:lnTo>
                    <a:pt x="820638" y="145852"/>
                  </a:lnTo>
                  <a:cubicBezTo>
                    <a:pt x="820638" y="152897"/>
                    <a:pt x="818530" y="160512"/>
                    <a:pt x="814313" y="168697"/>
                  </a:cubicBezTo>
                  <a:cubicBezTo>
                    <a:pt x="810096" y="176883"/>
                    <a:pt x="795586" y="181075"/>
                    <a:pt x="770781" y="181273"/>
                  </a:cubicBezTo>
                  <a:cubicBezTo>
                    <a:pt x="782687" y="192386"/>
                    <a:pt x="793849" y="203399"/>
                    <a:pt x="804267" y="214313"/>
                  </a:cubicBezTo>
                  <a:lnTo>
                    <a:pt x="773906" y="240804"/>
                  </a:lnTo>
                  <a:cubicBezTo>
                    <a:pt x="758825" y="222945"/>
                    <a:pt x="745133" y="207566"/>
                    <a:pt x="732830" y="194668"/>
                  </a:cubicBezTo>
                  <a:lnTo>
                    <a:pt x="752922" y="177552"/>
                  </a:lnTo>
                  <a:cubicBezTo>
                    <a:pt x="750838" y="169317"/>
                    <a:pt x="747812" y="159743"/>
                    <a:pt x="743843" y="148829"/>
                  </a:cubicBezTo>
                  <a:cubicBezTo>
                    <a:pt x="752376" y="149424"/>
                    <a:pt x="759470" y="149722"/>
                    <a:pt x="765125" y="149722"/>
                  </a:cubicBezTo>
                  <a:cubicBezTo>
                    <a:pt x="770682" y="149722"/>
                    <a:pt x="774526" y="148729"/>
                    <a:pt x="776660" y="146745"/>
                  </a:cubicBezTo>
                  <a:cubicBezTo>
                    <a:pt x="778793" y="144761"/>
                    <a:pt x="779859" y="141486"/>
                    <a:pt x="779859" y="136922"/>
                  </a:cubicBezTo>
                  <a:close/>
                  <a:moveTo>
                    <a:pt x="506909" y="65485"/>
                  </a:moveTo>
                  <a:lnTo>
                    <a:pt x="506909" y="223838"/>
                  </a:lnTo>
                  <a:lnTo>
                    <a:pt x="547390" y="223838"/>
                  </a:lnTo>
                  <a:lnTo>
                    <a:pt x="547390" y="65485"/>
                  </a:lnTo>
                  <a:close/>
                  <a:moveTo>
                    <a:pt x="467023" y="26492"/>
                  </a:moveTo>
                  <a:lnTo>
                    <a:pt x="587276" y="26492"/>
                  </a:lnTo>
                  <a:lnTo>
                    <a:pt x="587276" y="287239"/>
                  </a:lnTo>
                  <a:lnTo>
                    <a:pt x="547390" y="287239"/>
                  </a:lnTo>
                  <a:lnTo>
                    <a:pt x="547390" y="262831"/>
                  </a:lnTo>
                  <a:lnTo>
                    <a:pt x="506909" y="262831"/>
                  </a:lnTo>
                  <a:lnTo>
                    <a:pt x="506909" y="289025"/>
                  </a:lnTo>
                  <a:lnTo>
                    <a:pt x="467023" y="289025"/>
                  </a:lnTo>
                  <a:close/>
                  <a:moveTo>
                    <a:pt x="1332309" y="17860"/>
                  </a:moveTo>
                  <a:lnTo>
                    <a:pt x="1500485" y="17860"/>
                  </a:lnTo>
                  <a:lnTo>
                    <a:pt x="1500485" y="56555"/>
                  </a:lnTo>
                  <a:lnTo>
                    <a:pt x="1332309" y="56555"/>
                  </a:lnTo>
                  <a:close/>
                  <a:moveTo>
                    <a:pt x="91381" y="14586"/>
                  </a:moveTo>
                  <a:lnTo>
                    <a:pt x="273546" y="14586"/>
                  </a:lnTo>
                  <a:lnTo>
                    <a:pt x="273546" y="48518"/>
                  </a:lnTo>
                  <a:lnTo>
                    <a:pt x="193030" y="48518"/>
                  </a:lnTo>
                  <a:cubicBezTo>
                    <a:pt x="190252" y="58738"/>
                    <a:pt x="186779" y="68958"/>
                    <a:pt x="182612" y="79177"/>
                  </a:cubicBezTo>
                  <a:lnTo>
                    <a:pt x="290215" y="79177"/>
                  </a:lnTo>
                  <a:lnTo>
                    <a:pt x="290215" y="113110"/>
                  </a:lnTo>
                  <a:lnTo>
                    <a:pt x="228898" y="113110"/>
                  </a:lnTo>
                  <a:cubicBezTo>
                    <a:pt x="247749" y="130275"/>
                    <a:pt x="270867" y="143173"/>
                    <a:pt x="298252" y="151805"/>
                  </a:cubicBezTo>
                  <a:lnTo>
                    <a:pt x="279499" y="191393"/>
                  </a:lnTo>
                  <a:cubicBezTo>
                    <a:pt x="274439" y="189409"/>
                    <a:pt x="269478" y="187226"/>
                    <a:pt x="264617" y="184845"/>
                  </a:cubicBezTo>
                  <a:cubicBezTo>
                    <a:pt x="276424" y="206872"/>
                    <a:pt x="287536" y="229890"/>
                    <a:pt x="297954" y="253901"/>
                  </a:cubicBezTo>
                  <a:lnTo>
                    <a:pt x="265807" y="267593"/>
                  </a:lnTo>
                  <a:cubicBezTo>
                    <a:pt x="257473" y="244376"/>
                    <a:pt x="246162" y="218480"/>
                    <a:pt x="231874" y="189905"/>
                  </a:cubicBezTo>
                  <a:lnTo>
                    <a:pt x="255836" y="180083"/>
                  </a:lnTo>
                  <a:cubicBezTo>
                    <a:pt x="228749" y="164704"/>
                    <a:pt x="205730" y="142379"/>
                    <a:pt x="186779" y="113110"/>
                  </a:cubicBezTo>
                  <a:lnTo>
                    <a:pt x="166241" y="113110"/>
                  </a:lnTo>
                  <a:cubicBezTo>
                    <a:pt x="147985" y="143372"/>
                    <a:pt x="121245" y="169565"/>
                    <a:pt x="86023" y="191691"/>
                  </a:cubicBezTo>
                  <a:cubicBezTo>
                    <a:pt x="75704" y="177999"/>
                    <a:pt x="66080" y="166490"/>
                    <a:pt x="57150" y="157163"/>
                  </a:cubicBezTo>
                  <a:cubicBezTo>
                    <a:pt x="83145" y="145654"/>
                    <a:pt x="104031" y="130969"/>
                    <a:pt x="119807" y="113110"/>
                  </a:cubicBezTo>
                  <a:lnTo>
                    <a:pt x="77688" y="113110"/>
                  </a:lnTo>
                  <a:lnTo>
                    <a:pt x="77688" y="79177"/>
                  </a:lnTo>
                  <a:lnTo>
                    <a:pt x="142131" y="79177"/>
                  </a:lnTo>
                  <a:cubicBezTo>
                    <a:pt x="146794" y="69553"/>
                    <a:pt x="150565" y="59333"/>
                    <a:pt x="153442" y="48518"/>
                  </a:cubicBezTo>
                  <a:lnTo>
                    <a:pt x="91381" y="48518"/>
                  </a:lnTo>
                  <a:close/>
                  <a:moveTo>
                    <a:pt x="32742" y="3572"/>
                  </a:moveTo>
                  <a:cubicBezTo>
                    <a:pt x="53380" y="18257"/>
                    <a:pt x="69652" y="30461"/>
                    <a:pt x="81558" y="40184"/>
                  </a:cubicBezTo>
                  <a:lnTo>
                    <a:pt x="53876" y="70247"/>
                  </a:lnTo>
                  <a:cubicBezTo>
                    <a:pt x="39985" y="56555"/>
                    <a:pt x="24706" y="42962"/>
                    <a:pt x="8037" y="29468"/>
                  </a:cubicBezTo>
                  <a:close/>
                  <a:moveTo>
                    <a:pt x="1254324" y="2382"/>
                  </a:moveTo>
                  <a:lnTo>
                    <a:pt x="1290935" y="2382"/>
                  </a:lnTo>
                  <a:lnTo>
                    <a:pt x="1290935" y="54472"/>
                  </a:lnTo>
                  <a:lnTo>
                    <a:pt x="1319510" y="54472"/>
                  </a:lnTo>
                  <a:lnTo>
                    <a:pt x="1319510" y="93465"/>
                  </a:lnTo>
                  <a:lnTo>
                    <a:pt x="1290935" y="93465"/>
                  </a:lnTo>
                  <a:lnTo>
                    <a:pt x="1290935" y="127844"/>
                  </a:lnTo>
                  <a:cubicBezTo>
                    <a:pt x="1303734" y="134988"/>
                    <a:pt x="1315938" y="141983"/>
                    <a:pt x="1327547" y="148829"/>
                  </a:cubicBezTo>
                  <a:lnTo>
                    <a:pt x="1309092" y="182464"/>
                  </a:lnTo>
                  <a:cubicBezTo>
                    <a:pt x="1304925" y="178892"/>
                    <a:pt x="1298873" y="174427"/>
                    <a:pt x="1290935" y="169069"/>
                  </a:cubicBezTo>
                  <a:lnTo>
                    <a:pt x="1290935" y="294978"/>
                  </a:lnTo>
                  <a:lnTo>
                    <a:pt x="1254324" y="294978"/>
                  </a:lnTo>
                  <a:lnTo>
                    <a:pt x="1254324" y="172343"/>
                  </a:lnTo>
                  <a:cubicBezTo>
                    <a:pt x="1246783" y="191790"/>
                    <a:pt x="1237853" y="210443"/>
                    <a:pt x="1227534" y="228303"/>
                  </a:cubicBezTo>
                  <a:cubicBezTo>
                    <a:pt x="1224161" y="207665"/>
                    <a:pt x="1220986" y="189508"/>
                    <a:pt x="1218009" y="173832"/>
                  </a:cubicBezTo>
                  <a:cubicBezTo>
                    <a:pt x="1233289" y="147340"/>
                    <a:pt x="1244600" y="120551"/>
                    <a:pt x="1251942" y="93465"/>
                  </a:cubicBezTo>
                  <a:lnTo>
                    <a:pt x="1220093" y="93465"/>
                  </a:lnTo>
                  <a:lnTo>
                    <a:pt x="1220093" y="54472"/>
                  </a:lnTo>
                  <a:lnTo>
                    <a:pt x="1254324" y="54472"/>
                  </a:lnTo>
                  <a:close/>
                  <a:moveTo>
                    <a:pt x="1096863" y="1786"/>
                  </a:moveTo>
                  <a:lnTo>
                    <a:pt x="1137940" y="12502"/>
                  </a:lnTo>
                  <a:cubicBezTo>
                    <a:pt x="1133574" y="25698"/>
                    <a:pt x="1128911" y="38597"/>
                    <a:pt x="1123950" y="51197"/>
                  </a:cubicBezTo>
                  <a:lnTo>
                    <a:pt x="1200745" y="51197"/>
                  </a:lnTo>
                  <a:lnTo>
                    <a:pt x="1197322" y="222499"/>
                  </a:lnTo>
                  <a:cubicBezTo>
                    <a:pt x="1196826" y="240953"/>
                    <a:pt x="1195288" y="253876"/>
                    <a:pt x="1192709" y="261268"/>
                  </a:cubicBezTo>
                  <a:cubicBezTo>
                    <a:pt x="1190129" y="268660"/>
                    <a:pt x="1186111" y="274688"/>
                    <a:pt x="1180654" y="279351"/>
                  </a:cubicBezTo>
                  <a:cubicBezTo>
                    <a:pt x="1175197" y="284014"/>
                    <a:pt x="1167581" y="287189"/>
                    <a:pt x="1157808" y="288876"/>
                  </a:cubicBezTo>
                  <a:cubicBezTo>
                    <a:pt x="1148035" y="290563"/>
                    <a:pt x="1126728" y="291406"/>
                    <a:pt x="1093887" y="291406"/>
                  </a:cubicBezTo>
                  <a:cubicBezTo>
                    <a:pt x="1090910" y="273943"/>
                    <a:pt x="1087140" y="258961"/>
                    <a:pt x="1082576" y="246460"/>
                  </a:cubicBezTo>
                  <a:cubicBezTo>
                    <a:pt x="1097260" y="247650"/>
                    <a:pt x="1112887" y="248246"/>
                    <a:pt x="1129457" y="248246"/>
                  </a:cubicBezTo>
                  <a:cubicBezTo>
                    <a:pt x="1134219" y="248246"/>
                    <a:pt x="1138337" y="247700"/>
                    <a:pt x="1141809" y="246609"/>
                  </a:cubicBezTo>
                  <a:cubicBezTo>
                    <a:pt x="1145282" y="245517"/>
                    <a:pt x="1148135" y="243855"/>
                    <a:pt x="1150367" y="241623"/>
                  </a:cubicBezTo>
                  <a:cubicBezTo>
                    <a:pt x="1152600" y="239391"/>
                    <a:pt x="1154112" y="236885"/>
                    <a:pt x="1154906" y="234107"/>
                  </a:cubicBezTo>
                  <a:cubicBezTo>
                    <a:pt x="1155700" y="231329"/>
                    <a:pt x="1156345" y="219125"/>
                    <a:pt x="1156841" y="197495"/>
                  </a:cubicBezTo>
                  <a:lnTo>
                    <a:pt x="1158181" y="136625"/>
                  </a:lnTo>
                  <a:cubicBezTo>
                    <a:pt x="1158577" y="117674"/>
                    <a:pt x="1158776" y="102295"/>
                    <a:pt x="1158776" y="90488"/>
                  </a:cubicBezTo>
                  <a:lnTo>
                    <a:pt x="1106984" y="90488"/>
                  </a:lnTo>
                  <a:cubicBezTo>
                    <a:pt x="1100435" y="104379"/>
                    <a:pt x="1093490" y="117872"/>
                    <a:pt x="1086148" y="130969"/>
                  </a:cubicBezTo>
                  <a:cubicBezTo>
                    <a:pt x="1076722" y="124818"/>
                    <a:pt x="1065014" y="118716"/>
                    <a:pt x="1051024" y="112663"/>
                  </a:cubicBezTo>
                  <a:lnTo>
                    <a:pt x="1051024" y="289918"/>
                  </a:lnTo>
                  <a:lnTo>
                    <a:pt x="1009650" y="289918"/>
                  </a:lnTo>
                  <a:lnTo>
                    <a:pt x="1009650" y="268486"/>
                  </a:lnTo>
                  <a:lnTo>
                    <a:pt x="967383" y="268486"/>
                  </a:lnTo>
                  <a:lnTo>
                    <a:pt x="967383" y="291704"/>
                  </a:lnTo>
                  <a:lnTo>
                    <a:pt x="926009" y="291704"/>
                  </a:lnTo>
                  <a:lnTo>
                    <a:pt x="926009" y="49709"/>
                  </a:lnTo>
                  <a:lnTo>
                    <a:pt x="957411" y="49709"/>
                  </a:lnTo>
                  <a:cubicBezTo>
                    <a:pt x="963166" y="30262"/>
                    <a:pt x="967184" y="14486"/>
                    <a:pt x="969466" y="2382"/>
                  </a:cubicBezTo>
                  <a:lnTo>
                    <a:pt x="1013817" y="9228"/>
                  </a:lnTo>
                  <a:lnTo>
                    <a:pt x="1000423" y="49709"/>
                  </a:lnTo>
                  <a:lnTo>
                    <a:pt x="1051024" y="49709"/>
                  </a:lnTo>
                  <a:lnTo>
                    <a:pt x="1051024" y="107752"/>
                  </a:lnTo>
                  <a:cubicBezTo>
                    <a:pt x="1066998" y="80963"/>
                    <a:pt x="1082278" y="45641"/>
                    <a:pt x="1096863" y="1786"/>
                  </a:cubicBezTo>
                  <a:close/>
                  <a:moveTo>
                    <a:pt x="344091" y="1489"/>
                  </a:moveTo>
                  <a:lnTo>
                    <a:pt x="382786" y="1489"/>
                  </a:lnTo>
                  <a:lnTo>
                    <a:pt x="382042" y="50602"/>
                  </a:lnTo>
                  <a:lnTo>
                    <a:pt x="449461" y="50602"/>
                  </a:lnTo>
                  <a:lnTo>
                    <a:pt x="447526" y="170855"/>
                  </a:lnTo>
                  <a:lnTo>
                    <a:pt x="445591" y="240656"/>
                  </a:lnTo>
                  <a:cubicBezTo>
                    <a:pt x="445095" y="254844"/>
                    <a:pt x="442094" y="265609"/>
                    <a:pt x="436587" y="272951"/>
                  </a:cubicBezTo>
                  <a:cubicBezTo>
                    <a:pt x="431081" y="280293"/>
                    <a:pt x="424532" y="284808"/>
                    <a:pt x="416942" y="286495"/>
                  </a:cubicBezTo>
                  <a:cubicBezTo>
                    <a:pt x="409352" y="288181"/>
                    <a:pt x="393899" y="289025"/>
                    <a:pt x="370582" y="289025"/>
                  </a:cubicBezTo>
                  <a:cubicBezTo>
                    <a:pt x="367606" y="275134"/>
                    <a:pt x="364133" y="260251"/>
                    <a:pt x="360164" y="244376"/>
                  </a:cubicBezTo>
                  <a:cubicBezTo>
                    <a:pt x="372467" y="245170"/>
                    <a:pt x="382588" y="245567"/>
                    <a:pt x="390525" y="245567"/>
                  </a:cubicBezTo>
                  <a:cubicBezTo>
                    <a:pt x="395288" y="245567"/>
                    <a:pt x="398983" y="244550"/>
                    <a:pt x="401613" y="242516"/>
                  </a:cubicBezTo>
                  <a:cubicBezTo>
                    <a:pt x="404242" y="240482"/>
                    <a:pt x="405854" y="237679"/>
                    <a:pt x="406450" y="234107"/>
                  </a:cubicBezTo>
                  <a:cubicBezTo>
                    <a:pt x="407045" y="230535"/>
                    <a:pt x="407740" y="215479"/>
                    <a:pt x="408533" y="188938"/>
                  </a:cubicBezTo>
                  <a:cubicBezTo>
                    <a:pt x="409327" y="162397"/>
                    <a:pt x="409873" y="129283"/>
                    <a:pt x="410170" y="89595"/>
                  </a:cubicBezTo>
                  <a:lnTo>
                    <a:pt x="381298" y="89595"/>
                  </a:lnTo>
                  <a:cubicBezTo>
                    <a:pt x="380206" y="183853"/>
                    <a:pt x="362347" y="252909"/>
                    <a:pt x="327720" y="296764"/>
                  </a:cubicBezTo>
                  <a:cubicBezTo>
                    <a:pt x="320774" y="283270"/>
                    <a:pt x="312936" y="269082"/>
                    <a:pt x="304205" y="254199"/>
                  </a:cubicBezTo>
                  <a:cubicBezTo>
                    <a:pt x="329009" y="218976"/>
                    <a:pt x="341858" y="164108"/>
                    <a:pt x="342751" y="89595"/>
                  </a:cubicBezTo>
                  <a:lnTo>
                    <a:pt x="308670" y="89595"/>
                  </a:lnTo>
                  <a:lnTo>
                    <a:pt x="308670" y="50602"/>
                  </a:lnTo>
                  <a:lnTo>
                    <a:pt x="343644" y="50602"/>
                  </a:lnTo>
                  <a:cubicBezTo>
                    <a:pt x="343942" y="33536"/>
                    <a:pt x="344091" y="17165"/>
                    <a:pt x="344091" y="1489"/>
                  </a:cubicBezTo>
                  <a:close/>
                  <a:moveTo>
                    <a:pt x="1701999" y="1191"/>
                  </a:moveTo>
                  <a:lnTo>
                    <a:pt x="1740991" y="6549"/>
                  </a:lnTo>
                  <a:cubicBezTo>
                    <a:pt x="1738312" y="20638"/>
                    <a:pt x="1735237" y="34132"/>
                    <a:pt x="1731764" y="47030"/>
                  </a:cubicBezTo>
                  <a:lnTo>
                    <a:pt x="1819275" y="47030"/>
                  </a:lnTo>
                  <a:lnTo>
                    <a:pt x="1819275" y="86618"/>
                  </a:lnTo>
                  <a:lnTo>
                    <a:pt x="1802160" y="86618"/>
                  </a:lnTo>
                  <a:cubicBezTo>
                    <a:pt x="1797000" y="139006"/>
                    <a:pt x="1784548" y="181918"/>
                    <a:pt x="1764804" y="215355"/>
                  </a:cubicBezTo>
                  <a:cubicBezTo>
                    <a:pt x="1779191" y="230039"/>
                    <a:pt x="1797744" y="242987"/>
                    <a:pt x="1820466" y="254199"/>
                  </a:cubicBezTo>
                  <a:cubicBezTo>
                    <a:pt x="1812131" y="265510"/>
                    <a:pt x="1803499" y="278706"/>
                    <a:pt x="1794569" y="293787"/>
                  </a:cubicBezTo>
                  <a:cubicBezTo>
                    <a:pt x="1773734" y="281583"/>
                    <a:pt x="1755626" y="266452"/>
                    <a:pt x="1740247" y="248395"/>
                  </a:cubicBezTo>
                  <a:cubicBezTo>
                    <a:pt x="1722288" y="268040"/>
                    <a:pt x="1701205" y="283965"/>
                    <a:pt x="1676995" y="296168"/>
                  </a:cubicBezTo>
                  <a:cubicBezTo>
                    <a:pt x="1672332" y="287239"/>
                    <a:pt x="1667619" y="278855"/>
                    <a:pt x="1662857" y="271017"/>
                  </a:cubicBezTo>
                  <a:lnTo>
                    <a:pt x="1530846" y="288727"/>
                  </a:lnTo>
                  <a:lnTo>
                    <a:pt x="1526084" y="247055"/>
                  </a:lnTo>
                  <a:lnTo>
                    <a:pt x="1580257" y="241549"/>
                  </a:lnTo>
                  <a:lnTo>
                    <a:pt x="1580257" y="206574"/>
                  </a:lnTo>
                  <a:lnTo>
                    <a:pt x="1529060" y="206574"/>
                  </a:lnTo>
                  <a:lnTo>
                    <a:pt x="1529060" y="166093"/>
                  </a:lnTo>
                  <a:lnTo>
                    <a:pt x="1580257" y="166093"/>
                  </a:lnTo>
                  <a:lnTo>
                    <a:pt x="1580257" y="139304"/>
                  </a:lnTo>
                  <a:lnTo>
                    <a:pt x="1621334" y="139304"/>
                  </a:lnTo>
                  <a:lnTo>
                    <a:pt x="1621334" y="166093"/>
                  </a:lnTo>
                  <a:lnTo>
                    <a:pt x="1667173" y="166093"/>
                  </a:lnTo>
                  <a:lnTo>
                    <a:pt x="1667173" y="206574"/>
                  </a:lnTo>
                  <a:lnTo>
                    <a:pt x="1621334" y="206574"/>
                  </a:lnTo>
                  <a:lnTo>
                    <a:pt x="1621334" y="236935"/>
                  </a:lnTo>
                  <a:lnTo>
                    <a:pt x="1676400" y="230089"/>
                  </a:lnTo>
                  <a:cubicBezTo>
                    <a:pt x="1675706" y="233958"/>
                    <a:pt x="1675011" y="239465"/>
                    <a:pt x="1674316" y="246609"/>
                  </a:cubicBezTo>
                  <a:cubicBezTo>
                    <a:pt x="1690489" y="237084"/>
                    <a:pt x="1704578" y="226021"/>
                    <a:pt x="1716584" y="213420"/>
                  </a:cubicBezTo>
                  <a:cubicBezTo>
                    <a:pt x="1705670" y="192386"/>
                    <a:pt x="1697583" y="168672"/>
                    <a:pt x="1692325" y="142280"/>
                  </a:cubicBezTo>
                  <a:cubicBezTo>
                    <a:pt x="1689348" y="147241"/>
                    <a:pt x="1686223" y="152004"/>
                    <a:pt x="1682949" y="156568"/>
                  </a:cubicBezTo>
                  <a:cubicBezTo>
                    <a:pt x="1681163" y="154583"/>
                    <a:pt x="1677045" y="149523"/>
                    <a:pt x="1670596" y="141387"/>
                  </a:cubicBezTo>
                  <a:lnTo>
                    <a:pt x="1653183" y="149722"/>
                  </a:lnTo>
                  <a:lnTo>
                    <a:pt x="1643063" y="130225"/>
                  </a:lnTo>
                  <a:cubicBezTo>
                    <a:pt x="1600795" y="133499"/>
                    <a:pt x="1565771" y="136724"/>
                    <a:pt x="1537990" y="139899"/>
                  </a:cubicBezTo>
                  <a:lnTo>
                    <a:pt x="1524893" y="109240"/>
                  </a:lnTo>
                  <a:cubicBezTo>
                    <a:pt x="1534021" y="102692"/>
                    <a:pt x="1546771" y="84733"/>
                    <a:pt x="1563142" y="55365"/>
                  </a:cubicBezTo>
                  <a:lnTo>
                    <a:pt x="1528465" y="55365"/>
                  </a:lnTo>
                  <a:lnTo>
                    <a:pt x="1528465" y="16669"/>
                  </a:lnTo>
                  <a:lnTo>
                    <a:pt x="1668959" y="16669"/>
                  </a:lnTo>
                  <a:lnTo>
                    <a:pt x="1668959" y="55365"/>
                  </a:lnTo>
                  <a:lnTo>
                    <a:pt x="1604070" y="55365"/>
                  </a:lnTo>
                  <a:lnTo>
                    <a:pt x="1574899" y="101204"/>
                  </a:lnTo>
                  <a:cubicBezTo>
                    <a:pt x="1589385" y="100708"/>
                    <a:pt x="1606302" y="99666"/>
                    <a:pt x="1625650" y="98078"/>
                  </a:cubicBezTo>
                  <a:lnTo>
                    <a:pt x="1612404" y="75010"/>
                  </a:lnTo>
                  <a:lnTo>
                    <a:pt x="1642170" y="59234"/>
                  </a:lnTo>
                  <a:cubicBezTo>
                    <a:pt x="1650901" y="73125"/>
                    <a:pt x="1659979" y="88355"/>
                    <a:pt x="1669405" y="104924"/>
                  </a:cubicBezTo>
                  <a:cubicBezTo>
                    <a:pt x="1684387" y="78433"/>
                    <a:pt x="1695252" y="43855"/>
                    <a:pt x="1701999" y="1191"/>
                  </a:cubicBezTo>
                  <a:close/>
                  <a:moveTo>
                    <a:pt x="737592" y="298"/>
                  </a:moveTo>
                  <a:lnTo>
                    <a:pt x="781050" y="298"/>
                  </a:lnTo>
                  <a:cubicBezTo>
                    <a:pt x="776585" y="9625"/>
                    <a:pt x="771972" y="18554"/>
                    <a:pt x="767209" y="27087"/>
                  </a:cubicBezTo>
                  <a:lnTo>
                    <a:pt x="896243" y="27087"/>
                  </a:lnTo>
                  <a:lnTo>
                    <a:pt x="896243" y="58639"/>
                  </a:lnTo>
                  <a:lnTo>
                    <a:pt x="873026" y="96441"/>
                  </a:lnTo>
                  <a:lnTo>
                    <a:pt x="837605" y="85428"/>
                  </a:lnTo>
                  <a:lnTo>
                    <a:pt x="850702" y="61020"/>
                  </a:lnTo>
                  <a:lnTo>
                    <a:pt x="745778" y="61020"/>
                  </a:lnTo>
                  <a:cubicBezTo>
                    <a:pt x="736650" y="74018"/>
                    <a:pt x="726976" y="85924"/>
                    <a:pt x="716756" y="96739"/>
                  </a:cubicBezTo>
                  <a:cubicBezTo>
                    <a:pt x="708025" y="89397"/>
                    <a:pt x="697905" y="81658"/>
                    <a:pt x="686395" y="73522"/>
                  </a:cubicBezTo>
                  <a:cubicBezTo>
                    <a:pt x="710009" y="47923"/>
                    <a:pt x="727075" y="23515"/>
                    <a:pt x="737592" y="298"/>
                  </a:cubicBezTo>
                  <a:close/>
                  <a:moveTo>
                    <a:pt x="664666" y="0"/>
                  </a:moveTo>
                  <a:lnTo>
                    <a:pt x="703064" y="10121"/>
                  </a:lnTo>
                  <a:cubicBezTo>
                    <a:pt x="696317" y="25004"/>
                    <a:pt x="688677" y="39440"/>
                    <a:pt x="680145" y="53430"/>
                  </a:cubicBezTo>
                  <a:lnTo>
                    <a:pt x="680145" y="178297"/>
                  </a:lnTo>
                  <a:lnTo>
                    <a:pt x="642640" y="178297"/>
                  </a:lnTo>
                  <a:lnTo>
                    <a:pt x="642640" y="105520"/>
                  </a:lnTo>
                  <a:cubicBezTo>
                    <a:pt x="636488" y="112862"/>
                    <a:pt x="630039" y="120055"/>
                    <a:pt x="623292" y="127100"/>
                  </a:cubicBezTo>
                  <a:cubicBezTo>
                    <a:pt x="620117" y="115987"/>
                    <a:pt x="615454" y="102493"/>
                    <a:pt x="609302" y="86618"/>
                  </a:cubicBezTo>
                  <a:cubicBezTo>
                    <a:pt x="632520" y="60028"/>
                    <a:pt x="650974" y="31155"/>
                    <a:pt x="664666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3175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24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cxnSp>
        <p:nvCxnSpPr>
          <p:cNvPr id="28" name="直接连接符 27"/>
          <p:cNvCxnSpPr/>
          <p:nvPr userDrawn="1"/>
        </p:nvCxnSpPr>
        <p:spPr>
          <a:xfrm flipH="1">
            <a:off x="592348" y="6414654"/>
            <a:ext cx="8994997" cy="0"/>
          </a:xfrm>
          <a:prstGeom prst="line">
            <a:avLst/>
          </a:prstGeom>
          <a:ln w="15875">
            <a:solidFill>
              <a:schemeClr val="accent5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3E60B-A4CF-47A7-B472-17A72486CF4F}" type="datetimeFigureOut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A13AE-00E5-43DA-841B-0734DB271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3E60B-A4CF-47A7-B472-17A72486CF4F}" type="datetimeFigureOut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A13AE-00E5-43DA-841B-0734DB271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3E60B-A4CF-47A7-B472-17A72486CF4F}" type="datetimeFigureOut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A13AE-00E5-43DA-841B-0734DB271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3E60B-A4CF-47A7-B472-17A72486CF4F}" type="datetimeFigureOut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A13AE-00E5-43DA-841B-0734DB271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3E60B-A4CF-47A7-B472-17A72486CF4F}" type="datetimeFigureOut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A13AE-00E5-43DA-841B-0734DB271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3E60B-A4CF-47A7-B472-17A72486CF4F}" type="datetimeFigureOut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A13AE-00E5-43DA-841B-0734DB271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3E60B-A4CF-47A7-B472-17A72486CF4F}" type="datetimeFigureOut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A13AE-00E5-43DA-841B-0734DB271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16"/>
          <p:cNvGraphicFramePr>
            <a:graphicFrameLocks noGrp="1"/>
          </p:cNvGraphicFramePr>
          <p:nvPr userDrawn="1"/>
        </p:nvGraphicFramePr>
        <p:xfrm>
          <a:off x="0" y="0"/>
          <a:ext cx="12191998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85725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9FBFD"/>
              </a:gs>
              <a:gs pos="53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9875520" y="6247184"/>
            <a:ext cx="1709112" cy="279405"/>
            <a:chOff x="8664335" y="6079370"/>
            <a:chExt cx="2828857" cy="462460"/>
          </a:xfrm>
        </p:grpSpPr>
        <p:grpSp>
          <p:nvGrpSpPr>
            <p:cNvPr id="6" name="组合 5"/>
            <p:cNvGrpSpPr/>
            <p:nvPr/>
          </p:nvGrpSpPr>
          <p:grpSpPr>
            <a:xfrm>
              <a:off x="8664335" y="6079370"/>
              <a:ext cx="462460" cy="462460"/>
              <a:chOff x="4876800" y="1046431"/>
              <a:chExt cx="617220" cy="617220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4876800" y="1046431"/>
                <a:ext cx="617220" cy="617220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14000"/>
                      <a:lumOff val="86000"/>
                    </a:schemeClr>
                  </a:gs>
                  <a:gs pos="100000">
                    <a:srgbClr val="F9FBFD"/>
                  </a:gs>
                  <a:gs pos="53000">
                    <a:schemeClr val="bg1"/>
                  </a:gs>
                </a:gsLst>
                <a:lin ang="2700000" scaled="1"/>
              </a:gradFill>
              <a:ln w="12700">
                <a:gradFill>
                  <a:gsLst>
                    <a:gs pos="91000">
                      <a:schemeClr val="accent5">
                        <a:lumMod val="16000"/>
                        <a:lumOff val="84000"/>
                      </a:schemeClr>
                    </a:gs>
                    <a:gs pos="7000">
                      <a:schemeClr val="bg1"/>
                    </a:gs>
                  </a:gsLst>
                  <a:lin ang="5400000" scaled="1"/>
                </a:gradFill>
              </a:ln>
              <a:effectLst>
                <a:outerShdw blurRad="101600" dist="101600" dir="2700000" algn="tl" rotWithShape="0">
                  <a:prstClr val="black">
                    <a:alpha val="1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Freeform 14"/>
              <p:cNvSpPr>
                <a:spLocks noEditPoints="1"/>
              </p:cNvSpPr>
              <p:nvPr/>
            </p:nvSpPr>
            <p:spPr bwMode="auto">
              <a:xfrm>
                <a:off x="5048379" y="1155604"/>
                <a:ext cx="266572" cy="358595"/>
              </a:xfrm>
              <a:custGeom>
                <a:avLst/>
                <a:gdLst>
                  <a:gd name="T0" fmla="*/ 94 w 238"/>
                  <a:gd name="T1" fmla="*/ 124 h 320"/>
                  <a:gd name="T2" fmla="*/ 26 w 238"/>
                  <a:gd name="T3" fmla="*/ 197 h 320"/>
                  <a:gd name="T4" fmla="*/ 118 w 238"/>
                  <a:gd name="T5" fmla="*/ 291 h 320"/>
                  <a:gd name="T6" fmla="*/ 26 w 238"/>
                  <a:gd name="T7" fmla="*/ 281 h 320"/>
                  <a:gd name="T8" fmla="*/ 118 w 238"/>
                  <a:gd name="T9" fmla="*/ 291 h 320"/>
                  <a:gd name="T10" fmla="*/ 110 w 238"/>
                  <a:gd name="T11" fmla="*/ 220 h 320"/>
                  <a:gd name="T12" fmla="*/ 26 w 238"/>
                  <a:gd name="T13" fmla="*/ 230 h 320"/>
                  <a:gd name="T14" fmla="*/ 126 w 238"/>
                  <a:gd name="T15" fmla="*/ 250 h 320"/>
                  <a:gd name="T16" fmla="*/ 26 w 238"/>
                  <a:gd name="T17" fmla="*/ 240 h 320"/>
                  <a:gd name="T18" fmla="*/ 126 w 238"/>
                  <a:gd name="T19" fmla="*/ 250 h 320"/>
                  <a:gd name="T20" fmla="*/ 78 w 238"/>
                  <a:gd name="T21" fmla="*/ 261 h 320"/>
                  <a:gd name="T22" fmla="*/ 26 w 238"/>
                  <a:gd name="T23" fmla="*/ 271 h 320"/>
                  <a:gd name="T24" fmla="*/ 125 w 238"/>
                  <a:gd name="T25" fmla="*/ 165 h 320"/>
                  <a:gd name="T26" fmla="*/ 141 w 238"/>
                  <a:gd name="T27" fmla="*/ 152 h 320"/>
                  <a:gd name="T28" fmla="*/ 153 w 238"/>
                  <a:gd name="T29" fmla="*/ 137 h 320"/>
                  <a:gd name="T30" fmla="*/ 141 w 238"/>
                  <a:gd name="T31" fmla="*/ 124 h 320"/>
                  <a:gd name="T32" fmla="*/ 125 w 238"/>
                  <a:gd name="T33" fmla="*/ 137 h 320"/>
                  <a:gd name="T34" fmla="*/ 113 w 238"/>
                  <a:gd name="T35" fmla="*/ 152 h 320"/>
                  <a:gd name="T36" fmla="*/ 125 w 238"/>
                  <a:gd name="T37" fmla="*/ 165 h 320"/>
                  <a:gd name="T38" fmla="*/ 119 w 238"/>
                  <a:gd name="T39" fmla="*/ 95 h 320"/>
                  <a:gd name="T40" fmla="*/ 122 w 238"/>
                  <a:gd name="T41" fmla="*/ 72 h 320"/>
                  <a:gd name="T42" fmla="*/ 119 w 238"/>
                  <a:gd name="T43" fmla="*/ 87 h 320"/>
                  <a:gd name="T44" fmla="*/ 116 w 238"/>
                  <a:gd name="T45" fmla="*/ 84 h 320"/>
                  <a:gd name="T46" fmla="*/ 107 w 238"/>
                  <a:gd name="T47" fmla="*/ 83 h 320"/>
                  <a:gd name="T48" fmla="*/ 29 w 238"/>
                  <a:gd name="T49" fmla="*/ 58 h 320"/>
                  <a:gd name="T50" fmla="*/ 116 w 238"/>
                  <a:gd name="T51" fmla="*/ 3 h 320"/>
                  <a:gd name="T52" fmla="*/ 119 w 238"/>
                  <a:gd name="T53" fmla="*/ 0 h 320"/>
                  <a:gd name="T54" fmla="*/ 122 w 238"/>
                  <a:gd name="T55" fmla="*/ 58 h 320"/>
                  <a:gd name="T56" fmla="*/ 171 w 238"/>
                  <a:gd name="T57" fmla="*/ 320 h 320"/>
                  <a:gd name="T58" fmla="*/ 0 w 238"/>
                  <a:gd name="T59" fmla="*/ 292 h 320"/>
                  <a:gd name="T60" fmla="*/ 60 w 238"/>
                  <a:gd name="T61" fmla="*/ 162 h 320"/>
                  <a:gd name="T62" fmla="*/ 60 w 238"/>
                  <a:gd name="T63" fmla="*/ 138 h 320"/>
                  <a:gd name="T64" fmla="*/ 60 w 238"/>
                  <a:gd name="T65" fmla="*/ 162 h 320"/>
                  <a:gd name="T66" fmla="*/ 88 w 238"/>
                  <a:gd name="T67" fmla="*/ 180 h 320"/>
                  <a:gd name="T68" fmla="*/ 78 w 238"/>
                  <a:gd name="T69" fmla="*/ 191 h 320"/>
                  <a:gd name="T70" fmla="*/ 75 w 238"/>
                  <a:gd name="T71" fmla="*/ 184 h 320"/>
                  <a:gd name="T72" fmla="*/ 45 w 238"/>
                  <a:gd name="T73" fmla="*/ 191 h 320"/>
                  <a:gd name="T74" fmla="*/ 42 w 238"/>
                  <a:gd name="T75" fmla="*/ 184 h 320"/>
                  <a:gd name="T76" fmla="*/ 32 w 238"/>
                  <a:gd name="T77" fmla="*/ 191 h 320"/>
                  <a:gd name="T78" fmla="*/ 47 w 238"/>
                  <a:gd name="T79" fmla="*/ 165 h 320"/>
                  <a:gd name="T80" fmla="*/ 197 w 238"/>
                  <a:gd name="T81" fmla="*/ 58 h 320"/>
                  <a:gd name="T82" fmla="*/ 238 w 238"/>
                  <a:gd name="T83" fmla="*/ 87 h 320"/>
                  <a:gd name="T84" fmla="*/ 209 w 238"/>
                  <a:gd name="T85" fmla="*/ 320 h 320"/>
                  <a:gd name="T86" fmla="*/ 197 w 238"/>
                  <a:gd name="T87" fmla="*/ 58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20">
                    <a:moveTo>
                      <a:pt x="94" y="197"/>
                    </a:moveTo>
                    <a:cubicBezTo>
                      <a:pt x="94" y="124"/>
                      <a:pt x="94" y="124"/>
                      <a:pt x="94" y="124"/>
                    </a:cubicBezTo>
                    <a:cubicBezTo>
                      <a:pt x="26" y="124"/>
                      <a:pt x="26" y="124"/>
                      <a:pt x="26" y="124"/>
                    </a:cubicBezTo>
                    <a:cubicBezTo>
                      <a:pt x="26" y="197"/>
                      <a:pt x="26" y="197"/>
                      <a:pt x="26" y="197"/>
                    </a:cubicBezTo>
                    <a:cubicBezTo>
                      <a:pt x="94" y="197"/>
                      <a:pt x="94" y="197"/>
                      <a:pt x="94" y="197"/>
                    </a:cubicBezTo>
                    <a:close/>
                    <a:moveTo>
                      <a:pt x="118" y="291"/>
                    </a:moveTo>
                    <a:cubicBezTo>
                      <a:pt x="118" y="281"/>
                      <a:pt x="118" y="281"/>
                      <a:pt x="118" y="281"/>
                    </a:cubicBezTo>
                    <a:cubicBezTo>
                      <a:pt x="26" y="281"/>
                      <a:pt x="26" y="281"/>
                      <a:pt x="26" y="281"/>
                    </a:cubicBezTo>
                    <a:cubicBezTo>
                      <a:pt x="26" y="291"/>
                      <a:pt x="26" y="291"/>
                      <a:pt x="26" y="291"/>
                    </a:cubicBezTo>
                    <a:cubicBezTo>
                      <a:pt x="118" y="291"/>
                      <a:pt x="118" y="291"/>
                      <a:pt x="118" y="291"/>
                    </a:cubicBezTo>
                    <a:close/>
                    <a:moveTo>
                      <a:pt x="110" y="230"/>
                    </a:moveTo>
                    <a:cubicBezTo>
                      <a:pt x="110" y="220"/>
                      <a:pt x="110" y="220"/>
                      <a:pt x="110" y="220"/>
                    </a:cubicBezTo>
                    <a:cubicBezTo>
                      <a:pt x="26" y="220"/>
                      <a:pt x="26" y="220"/>
                      <a:pt x="26" y="220"/>
                    </a:cubicBezTo>
                    <a:cubicBezTo>
                      <a:pt x="26" y="230"/>
                      <a:pt x="26" y="230"/>
                      <a:pt x="26" y="230"/>
                    </a:cubicBezTo>
                    <a:cubicBezTo>
                      <a:pt x="110" y="230"/>
                      <a:pt x="110" y="230"/>
                      <a:pt x="110" y="230"/>
                    </a:cubicBezTo>
                    <a:close/>
                    <a:moveTo>
                      <a:pt x="126" y="250"/>
                    </a:moveTo>
                    <a:cubicBezTo>
                      <a:pt x="126" y="240"/>
                      <a:pt x="126" y="240"/>
                      <a:pt x="126" y="240"/>
                    </a:cubicBezTo>
                    <a:cubicBezTo>
                      <a:pt x="26" y="240"/>
                      <a:pt x="26" y="240"/>
                      <a:pt x="26" y="240"/>
                    </a:cubicBezTo>
                    <a:cubicBezTo>
                      <a:pt x="26" y="250"/>
                      <a:pt x="26" y="250"/>
                      <a:pt x="26" y="250"/>
                    </a:cubicBezTo>
                    <a:cubicBezTo>
                      <a:pt x="126" y="250"/>
                      <a:pt x="126" y="250"/>
                      <a:pt x="126" y="250"/>
                    </a:cubicBezTo>
                    <a:close/>
                    <a:moveTo>
                      <a:pt x="78" y="271"/>
                    </a:moveTo>
                    <a:cubicBezTo>
                      <a:pt x="78" y="261"/>
                      <a:pt x="78" y="261"/>
                      <a:pt x="78" y="261"/>
                    </a:cubicBezTo>
                    <a:cubicBezTo>
                      <a:pt x="26" y="261"/>
                      <a:pt x="26" y="261"/>
                      <a:pt x="26" y="261"/>
                    </a:cubicBezTo>
                    <a:cubicBezTo>
                      <a:pt x="26" y="271"/>
                      <a:pt x="26" y="271"/>
                      <a:pt x="26" y="271"/>
                    </a:cubicBezTo>
                    <a:cubicBezTo>
                      <a:pt x="78" y="271"/>
                      <a:pt x="78" y="271"/>
                      <a:pt x="78" y="271"/>
                    </a:cubicBezTo>
                    <a:close/>
                    <a:moveTo>
                      <a:pt x="125" y="165"/>
                    </a:moveTo>
                    <a:cubicBezTo>
                      <a:pt x="141" y="165"/>
                      <a:pt x="141" y="165"/>
                      <a:pt x="141" y="165"/>
                    </a:cubicBezTo>
                    <a:cubicBezTo>
                      <a:pt x="141" y="152"/>
                      <a:pt x="141" y="152"/>
                      <a:pt x="141" y="152"/>
                    </a:cubicBezTo>
                    <a:cubicBezTo>
                      <a:pt x="153" y="152"/>
                      <a:pt x="153" y="152"/>
                      <a:pt x="153" y="152"/>
                    </a:cubicBezTo>
                    <a:cubicBezTo>
                      <a:pt x="153" y="137"/>
                      <a:pt x="153" y="137"/>
                      <a:pt x="153" y="137"/>
                    </a:cubicBezTo>
                    <a:cubicBezTo>
                      <a:pt x="141" y="137"/>
                      <a:pt x="141" y="137"/>
                      <a:pt x="141" y="137"/>
                    </a:cubicBezTo>
                    <a:cubicBezTo>
                      <a:pt x="141" y="124"/>
                      <a:pt x="141" y="124"/>
                      <a:pt x="141" y="124"/>
                    </a:cubicBezTo>
                    <a:cubicBezTo>
                      <a:pt x="125" y="124"/>
                      <a:pt x="125" y="124"/>
                      <a:pt x="125" y="124"/>
                    </a:cubicBezTo>
                    <a:cubicBezTo>
                      <a:pt x="125" y="137"/>
                      <a:pt x="125" y="137"/>
                      <a:pt x="125" y="137"/>
                    </a:cubicBezTo>
                    <a:cubicBezTo>
                      <a:pt x="113" y="137"/>
                      <a:pt x="113" y="137"/>
                      <a:pt x="113" y="137"/>
                    </a:cubicBezTo>
                    <a:cubicBezTo>
                      <a:pt x="113" y="152"/>
                      <a:pt x="113" y="152"/>
                      <a:pt x="113" y="152"/>
                    </a:cubicBezTo>
                    <a:cubicBezTo>
                      <a:pt x="125" y="152"/>
                      <a:pt x="125" y="152"/>
                      <a:pt x="125" y="152"/>
                    </a:cubicBezTo>
                    <a:cubicBezTo>
                      <a:pt x="125" y="165"/>
                      <a:pt x="125" y="165"/>
                      <a:pt x="125" y="165"/>
                    </a:cubicBezTo>
                    <a:close/>
                    <a:moveTo>
                      <a:pt x="107" y="83"/>
                    </a:moveTo>
                    <a:cubicBezTo>
                      <a:pt x="107" y="90"/>
                      <a:pt x="112" y="95"/>
                      <a:pt x="119" y="95"/>
                    </a:cubicBezTo>
                    <a:cubicBezTo>
                      <a:pt x="125" y="95"/>
                      <a:pt x="131" y="90"/>
                      <a:pt x="131" y="83"/>
                    </a:cubicBezTo>
                    <a:cubicBezTo>
                      <a:pt x="131" y="78"/>
                      <a:pt x="127" y="73"/>
                      <a:pt x="122" y="72"/>
                    </a:cubicBezTo>
                    <a:cubicBezTo>
                      <a:pt x="122" y="84"/>
                      <a:pt x="122" y="84"/>
                      <a:pt x="122" y="84"/>
                    </a:cubicBezTo>
                    <a:cubicBezTo>
                      <a:pt x="122" y="86"/>
                      <a:pt x="121" y="87"/>
                      <a:pt x="119" y="87"/>
                    </a:cubicBezTo>
                    <a:cubicBezTo>
                      <a:pt x="118" y="87"/>
                      <a:pt x="118" y="87"/>
                      <a:pt x="118" y="87"/>
                    </a:cubicBezTo>
                    <a:cubicBezTo>
                      <a:pt x="117" y="87"/>
                      <a:pt x="116" y="86"/>
                      <a:pt x="116" y="84"/>
                    </a:cubicBezTo>
                    <a:cubicBezTo>
                      <a:pt x="116" y="72"/>
                      <a:pt x="116" y="72"/>
                      <a:pt x="116" y="72"/>
                    </a:cubicBezTo>
                    <a:cubicBezTo>
                      <a:pt x="111" y="73"/>
                      <a:pt x="107" y="78"/>
                      <a:pt x="107" y="83"/>
                    </a:cubicBezTo>
                    <a:close/>
                    <a:moveTo>
                      <a:pt x="0" y="87"/>
                    </a:moveTo>
                    <a:cubicBezTo>
                      <a:pt x="0" y="71"/>
                      <a:pt x="13" y="58"/>
                      <a:pt x="29" y="58"/>
                    </a:cubicBezTo>
                    <a:cubicBezTo>
                      <a:pt x="116" y="58"/>
                      <a:pt x="116" y="58"/>
                      <a:pt x="116" y="58"/>
                    </a:cubicBezTo>
                    <a:cubicBezTo>
                      <a:pt x="116" y="3"/>
                      <a:pt x="116" y="3"/>
                      <a:pt x="116" y="3"/>
                    </a:cubicBezTo>
                    <a:cubicBezTo>
                      <a:pt x="116" y="1"/>
                      <a:pt x="117" y="0"/>
                      <a:pt x="118" y="0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121" y="0"/>
                      <a:pt x="122" y="1"/>
                      <a:pt x="122" y="3"/>
                    </a:cubicBezTo>
                    <a:cubicBezTo>
                      <a:pt x="122" y="58"/>
                      <a:pt x="122" y="58"/>
                      <a:pt x="122" y="58"/>
                    </a:cubicBezTo>
                    <a:cubicBezTo>
                      <a:pt x="171" y="58"/>
                      <a:pt x="171" y="58"/>
                      <a:pt x="171" y="58"/>
                    </a:cubicBezTo>
                    <a:cubicBezTo>
                      <a:pt x="171" y="320"/>
                      <a:pt x="171" y="320"/>
                      <a:pt x="171" y="320"/>
                    </a:cubicBezTo>
                    <a:cubicBezTo>
                      <a:pt x="29" y="320"/>
                      <a:pt x="29" y="320"/>
                      <a:pt x="29" y="320"/>
                    </a:cubicBezTo>
                    <a:cubicBezTo>
                      <a:pt x="13" y="320"/>
                      <a:pt x="0" y="308"/>
                      <a:pt x="0" y="292"/>
                    </a:cubicBezTo>
                    <a:cubicBezTo>
                      <a:pt x="0" y="87"/>
                      <a:pt x="0" y="87"/>
                      <a:pt x="0" y="87"/>
                    </a:cubicBezTo>
                    <a:close/>
                    <a:moveTo>
                      <a:pt x="60" y="162"/>
                    </a:moveTo>
                    <a:cubicBezTo>
                      <a:pt x="54" y="162"/>
                      <a:pt x="48" y="157"/>
                      <a:pt x="48" y="150"/>
                    </a:cubicBezTo>
                    <a:cubicBezTo>
                      <a:pt x="48" y="144"/>
                      <a:pt x="54" y="138"/>
                      <a:pt x="60" y="138"/>
                    </a:cubicBezTo>
                    <a:cubicBezTo>
                      <a:pt x="67" y="138"/>
                      <a:pt x="72" y="144"/>
                      <a:pt x="72" y="150"/>
                    </a:cubicBezTo>
                    <a:cubicBezTo>
                      <a:pt x="72" y="157"/>
                      <a:pt x="67" y="162"/>
                      <a:pt x="60" y="162"/>
                    </a:cubicBezTo>
                    <a:close/>
                    <a:moveTo>
                      <a:pt x="73" y="165"/>
                    </a:moveTo>
                    <a:cubicBezTo>
                      <a:pt x="81" y="165"/>
                      <a:pt x="88" y="172"/>
                      <a:pt x="88" y="180"/>
                    </a:cubicBezTo>
                    <a:cubicBezTo>
                      <a:pt x="88" y="191"/>
                      <a:pt x="88" y="191"/>
                      <a:pt x="88" y="191"/>
                    </a:cubicBezTo>
                    <a:cubicBezTo>
                      <a:pt x="78" y="191"/>
                      <a:pt x="78" y="191"/>
                      <a:pt x="78" y="191"/>
                    </a:cubicBezTo>
                    <a:cubicBezTo>
                      <a:pt x="78" y="184"/>
                      <a:pt x="78" y="184"/>
                      <a:pt x="78" y="184"/>
                    </a:cubicBezTo>
                    <a:cubicBezTo>
                      <a:pt x="75" y="184"/>
                      <a:pt x="75" y="184"/>
                      <a:pt x="75" y="184"/>
                    </a:cubicBezTo>
                    <a:cubicBezTo>
                      <a:pt x="75" y="191"/>
                      <a:pt x="75" y="191"/>
                      <a:pt x="75" y="191"/>
                    </a:cubicBezTo>
                    <a:cubicBezTo>
                      <a:pt x="45" y="191"/>
                      <a:pt x="45" y="191"/>
                      <a:pt x="45" y="191"/>
                    </a:cubicBezTo>
                    <a:cubicBezTo>
                      <a:pt x="45" y="184"/>
                      <a:pt x="45" y="184"/>
                      <a:pt x="45" y="184"/>
                    </a:cubicBezTo>
                    <a:cubicBezTo>
                      <a:pt x="42" y="184"/>
                      <a:pt x="42" y="184"/>
                      <a:pt x="42" y="184"/>
                    </a:cubicBezTo>
                    <a:cubicBezTo>
                      <a:pt x="42" y="191"/>
                      <a:pt x="42" y="191"/>
                      <a:pt x="42" y="191"/>
                    </a:cubicBezTo>
                    <a:cubicBezTo>
                      <a:pt x="32" y="191"/>
                      <a:pt x="32" y="191"/>
                      <a:pt x="32" y="191"/>
                    </a:cubicBezTo>
                    <a:cubicBezTo>
                      <a:pt x="32" y="180"/>
                      <a:pt x="32" y="180"/>
                      <a:pt x="32" y="180"/>
                    </a:cubicBezTo>
                    <a:cubicBezTo>
                      <a:pt x="32" y="172"/>
                      <a:pt x="39" y="165"/>
                      <a:pt x="47" y="165"/>
                    </a:cubicBezTo>
                    <a:cubicBezTo>
                      <a:pt x="73" y="165"/>
                      <a:pt x="73" y="165"/>
                      <a:pt x="73" y="165"/>
                    </a:cubicBezTo>
                    <a:close/>
                    <a:moveTo>
                      <a:pt x="197" y="58"/>
                    </a:moveTo>
                    <a:cubicBezTo>
                      <a:pt x="209" y="58"/>
                      <a:pt x="209" y="58"/>
                      <a:pt x="209" y="58"/>
                    </a:cubicBezTo>
                    <a:cubicBezTo>
                      <a:pt x="225" y="58"/>
                      <a:pt x="238" y="71"/>
                      <a:pt x="238" y="87"/>
                    </a:cubicBezTo>
                    <a:cubicBezTo>
                      <a:pt x="238" y="292"/>
                      <a:pt x="238" y="292"/>
                      <a:pt x="238" y="292"/>
                    </a:cubicBezTo>
                    <a:cubicBezTo>
                      <a:pt x="238" y="308"/>
                      <a:pt x="225" y="320"/>
                      <a:pt x="209" y="320"/>
                    </a:cubicBezTo>
                    <a:cubicBezTo>
                      <a:pt x="197" y="320"/>
                      <a:pt x="197" y="320"/>
                      <a:pt x="197" y="320"/>
                    </a:cubicBezTo>
                    <a:cubicBezTo>
                      <a:pt x="197" y="58"/>
                      <a:pt x="197" y="58"/>
                      <a:pt x="197" y="58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9453134" y="6079370"/>
              <a:ext cx="462460" cy="462460"/>
              <a:chOff x="5665599" y="1072710"/>
              <a:chExt cx="617220" cy="617220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5665599" y="1072710"/>
                <a:ext cx="617220" cy="617220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14000"/>
                      <a:lumOff val="86000"/>
                    </a:schemeClr>
                  </a:gs>
                  <a:gs pos="100000">
                    <a:srgbClr val="F9FBFD"/>
                  </a:gs>
                  <a:gs pos="53000">
                    <a:schemeClr val="bg1"/>
                  </a:gs>
                </a:gsLst>
                <a:lin ang="2700000" scaled="1"/>
              </a:gradFill>
              <a:ln w="12700">
                <a:gradFill>
                  <a:gsLst>
                    <a:gs pos="91000">
                      <a:schemeClr val="accent5">
                        <a:lumMod val="16000"/>
                        <a:lumOff val="84000"/>
                      </a:schemeClr>
                    </a:gs>
                    <a:gs pos="7000">
                      <a:schemeClr val="bg1"/>
                    </a:gs>
                  </a:gsLst>
                  <a:lin ang="5400000" scaled="1"/>
                </a:gradFill>
              </a:ln>
              <a:effectLst>
                <a:outerShdw blurRad="101600" dist="101600" dir="2700000" algn="tl" rotWithShape="0">
                  <a:prstClr val="black">
                    <a:alpha val="1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" name="Freeform 12"/>
              <p:cNvSpPr/>
              <p:nvPr/>
            </p:nvSpPr>
            <p:spPr bwMode="auto">
              <a:xfrm>
                <a:off x="5833272" y="1224136"/>
                <a:ext cx="308563" cy="308563"/>
              </a:xfrm>
              <a:custGeom>
                <a:avLst/>
                <a:gdLst>
                  <a:gd name="T0" fmla="*/ 148 w 470"/>
                  <a:gd name="T1" fmla="*/ 470 h 470"/>
                  <a:gd name="T2" fmla="*/ 148 w 470"/>
                  <a:gd name="T3" fmla="*/ 322 h 470"/>
                  <a:gd name="T4" fmla="*/ 0 w 470"/>
                  <a:gd name="T5" fmla="*/ 322 h 470"/>
                  <a:gd name="T6" fmla="*/ 0 w 470"/>
                  <a:gd name="T7" fmla="*/ 147 h 470"/>
                  <a:gd name="T8" fmla="*/ 148 w 470"/>
                  <a:gd name="T9" fmla="*/ 147 h 470"/>
                  <a:gd name="T10" fmla="*/ 148 w 470"/>
                  <a:gd name="T11" fmla="*/ 0 h 470"/>
                  <a:gd name="T12" fmla="*/ 323 w 470"/>
                  <a:gd name="T13" fmla="*/ 0 h 470"/>
                  <a:gd name="T14" fmla="*/ 323 w 470"/>
                  <a:gd name="T15" fmla="*/ 147 h 470"/>
                  <a:gd name="T16" fmla="*/ 470 w 470"/>
                  <a:gd name="T17" fmla="*/ 147 h 470"/>
                  <a:gd name="T18" fmla="*/ 470 w 470"/>
                  <a:gd name="T19" fmla="*/ 322 h 470"/>
                  <a:gd name="T20" fmla="*/ 323 w 470"/>
                  <a:gd name="T21" fmla="*/ 322 h 470"/>
                  <a:gd name="T22" fmla="*/ 323 w 470"/>
                  <a:gd name="T23" fmla="*/ 470 h 470"/>
                  <a:gd name="T24" fmla="*/ 148 w 470"/>
                  <a:gd name="T25" fmla="*/ 470 h 470"/>
                  <a:gd name="T26" fmla="*/ 148 w 470"/>
                  <a:gd name="T27" fmla="*/ 470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70" h="470">
                    <a:moveTo>
                      <a:pt x="148" y="470"/>
                    </a:moveTo>
                    <a:lnTo>
                      <a:pt x="148" y="322"/>
                    </a:lnTo>
                    <a:lnTo>
                      <a:pt x="0" y="322"/>
                    </a:lnTo>
                    <a:lnTo>
                      <a:pt x="0" y="147"/>
                    </a:lnTo>
                    <a:lnTo>
                      <a:pt x="148" y="147"/>
                    </a:lnTo>
                    <a:lnTo>
                      <a:pt x="148" y="0"/>
                    </a:lnTo>
                    <a:lnTo>
                      <a:pt x="323" y="0"/>
                    </a:lnTo>
                    <a:lnTo>
                      <a:pt x="323" y="147"/>
                    </a:lnTo>
                    <a:lnTo>
                      <a:pt x="470" y="147"/>
                    </a:lnTo>
                    <a:lnTo>
                      <a:pt x="470" y="322"/>
                    </a:lnTo>
                    <a:lnTo>
                      <a:pt x="323" y="322"/>
                    </a:lnTo>
                    <a:lnTo>
                      <a:pt x="323" y="470"/>
                    </a:lnTo>
                    <a:lnTo>
                      <a:pt x="148" y="470"/>
                    </a:lnTo>
                    <a:lnTo>
                      <a:pt x="148" y="47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0241933" y="6079370"/>
              <a:ext cx="462460" cy="462460"/>
              <a:chOff x="6454398" y="1098989"/>
              <a:chExt cx="617220" cy="617220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6454398" y="1098989"/>
                <a:ext cx="617220" cy="617220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14000"/>
                      <a:lumOff val="86000"/>
                    </a:schemeClr>
                  </a:gs>
                  <a:gs pos="100000">
                    <a:srgbClr val="F9FBFD"/>
                  </a:gs>
                  <a:gs pos="53000">
                    <a:schemeClr val="bg1"/>
                  </a:gs>
                </a:gsLst>
                <a:lin ang="2700000" scaled="1"/>
              </a:gradFill>
              <a:ln w="12700">
                <a:gradFill>
                  <a:gsLst>
                    <a:gs pos="91000">
                      <a:schemeClr val="accent5">
                        <a:lumMod val="16000"/>
                        <a:lumOff val="84000"/>
                      </a:schemeClr>
                    </a:gs>
                    <a:gs pos="7000">
                      <a:schemeClr val="bg1"/>
                    </a:gs>
                  </a:gsLst>
                  <a:lin ang="5400000" scaled="1"/>
                </a:gradFill>
              </a:ln>
              <a:effectLst>
                <a:outerShdw blurRad="101600" dist="101600" dir="2700000" algn="tl" rotWithShape="0">
                  <a:prstClr val="black">
                    <a:alpha val="1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Freeform 35"/>
              <p:cNvSpPr>
                <a:spLocks noEditPoints="1"/>
              </p:cNvSpPr>
              <p:nvPr/>
            </p:nvSpPr>
            <p:spPr bwMode="auto">
              <a:xfrm>
                <a:off x="6556940" y="1211961"/>
                <a:ext cx="382639" cy="398092"/>
              </a:xfrm>
              <a:custGeom>
                <a:avLst/>
                <a:gdLst>
                  <a:gd name="T0" fmla="*/ 372171 w 604011"/>
                  <a:gd name="T1" fmla="*/ 372171 w 604011"/>
                  <a:gd name="T2" fmla="*/ 372171 w 604011"/>
                  <a:gd name="T3" fmla="*/ 372171 w 604011"/>
                  <a:gd name="T4" fmla="*/ 372171 w 604011"/>
                  <a:gd name="T5" fmla="*/ 372171 w 604011"/>
                  <a:gd name="T6" fmla="*/ 372171 w 604011"/>
                  <a:gd name="T7" fmla="*/ 372171 w 604011"/>
                  <a:gd name="T8" fmla="*/ 372171 w 604011"/>
                  <a:gd name="T9" fmla="*/ 372171 w 604011"/>
                  <a:gd name="T10" fmla="*/ 372171 w 604011"/>
                  <a:gd name="T11" fmla="*/ 372171 w 604011"/>
                  <a:gd name="T12" fmla="*/ 372171 w 604011"/>
                  <a:gd name="T13" fmla="*/ 372171 w 604011"/>
                  <a:gd name="T14" fmla="*/ 372171 w 604011"/>
                  <a:gd name="T15" fmla="*/ 372171 w 604011"/>
                  <a:gd name="T16" fmla="*/ 372171 w 604011"/>
                  <a:gd name="T17" fmla="*/ 372171 w 604011"/>
                  <a:gd name="T18" fmla="*/ 372171 w 604011"/>
                  <a:gd name="T19" fmla="*/ 372171 w 604011"/>
                  <a:gd name="T20" fmla="*/ 372171 w 604011"/>
                  <a:gd name="T21" fmla="*/ 372171 w 604011"/>
                  <a:gd name="T22" fmla="*/ 372171 w 604011"/>
                  <a:gd name="T23" fmla="*/ 372171 w 604011"/>
                  <a:gd name="T24" fmla="*/ 372171 w 604011"/>
                  <a:gd name="T25" fmla="*/ 372171 w 604011"/>
                  <a:gd name="T26" fmla="*/ 372171 w 604011"/>
                  <a:gd name="T27" fmla="*/ 372171 w 604011"/>
                  <a:gd name="T28" fmla="*/ 372171 w 604011"/>
                  <a:gd name="T29" fmla="*/ 372171 w 604011"/>
                  <a:gd name="T30" fmla="*/ 372171 w 604011"/>
                  <a:gd name="T31" fmla="*/ 372171 w 604011"/>
                  <a:gd name="T32" fmla="*/ 372171 w 604011"/>
                  <a:gd name="T33" fmla="*/ 372171 w 604011"/>
                  <a:gd name="T34" fmla="*/ 372171 w 604011"/>
                  <a:gd name="T35" fmla="*/ 372171 w 604011"/>
                  <a:gd name="T36" fmla="*/ 372171 w 604011"/>
                  <a:gd name="T37" fmla="*/ 372171 w 604011"/>
                  <a:gd name="T38" fmla="*/ 372171 w 604011"/>
                  <a:gd name="T39" fmla="*/ 372171 w 604011"/>
                  <a:gd name="T40" fmla="*/ 372171 w 604011"/>
                  <a:gd name="T41" fmla="*/ 372171 w 604011"/>
                  <a:gd name="T42" fmla="*/ 372171 w 604011"/>
                  <a:gd name="T43" fmla="*/ 372171 w 604011"/>
                  <a:gd name="T44" fmla="*/ 372171 w 604011"/>
                  <a:gd name="T45" fmla="*/ 372171 w 604011"/>
                  <a:gd name="T46" fmla="*/ 372171 w 604011"/>
                  <a:gd name="T47" fmla="*/ 372171 w 604011"/>
                  <a:gd name="T48" fmla="*/ 372171 w 604011"/>
                  <a:gd name="T49" fmla="*/ 372171 w 604011"/>
                  <a:gd name="T50" fmla="*/ 372171 w 604011"/>
                  <a:gd name="T51" fmla="*/ 372171 w 604011"/>
                  <a:gd name="T52" fmla="*/ 372171 w 604011"/>
                  <a:gd name="T53" fmla="*/ 372171 w 604011"/>
                  <a:gd name="T54" fmla="*/ 372171 w 604011"/>
                  <a:gd name="T55" fmla="*/ 372171 w 604011"/>
                  <a:gd name="T56" fmla="*/ 372171 w 604011"/>
                  <a:gd name="T57" fmla="*/ 372171 w 604011"/>
                  <a:gd name="T58" fmla="*/ 372171 w 604011"/>
                  <a:gd name="T59" fmla="*/ 372171 w 604011"/>
                  <a:gd name="T60" fmla="*/ 372171 w 604011"/>
                  <a:gd name="T61" fmla="*/ 372171 w 604011"/>
                  <a:gd name="T62" fmla="*/ 372171 w 604011"/>
                  <a:gd name="T63" fmla="*/ 372171 w 604011"/>
                  <a:gd name="T64" fmla="*/ 372171 w 604011"/>
                  <a:gd name="T65" fmla="*/ 372171 w 604011"/>
                  <a:gd name="T66" fmla="*/ 372171 w 604011"/>
                  <a:gd name="T67" fmla="*/ 372171 w 604011"/>
                  <a:gd name="T68" fmla="*/ 372171 w 604011"/>
                  <a:gd name="T69" fmla="*/ 372171 w 604011"/>
                  <a:gd name="T70" fmla="*/ 372171 w 604011"/>
                  <a:gd name="T71" fmla="*/ 372171 w 604011"/>
                  <a:gd name="T72" fmla="*/ 372171 w 604011"/>
                  <a:gd name="T73" fmla="*/ 372171 w 6040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554" h="2662">
                    <a:moveTo>
                      <a:pt x="2304" y="643"/>
                    </a:moveTo>
                    <a:cubicBezTo>
                      <a:pt x="2442" y="643"/>
                      <a:pt x="2554" y="531"/>
                      <a:pt x="2554" y="394"/>
                    </a:cubicBezTo>
                    <a:cubicBezTo>
                      <a:pt x="2554" y="256"/>
                      <a:pt x="2442" y="144"/>
                      <a:pt x="2304" y="144"/>
                    </a:cubicBezTo>
                    <a:cubicBezTo>
                      <a:pt x="2167" y="144"/>
                      <a:pt x="2055" y="256"/>
                      <a:pt x="2055" y="394"/>
                    </a:cubicBezTo>
                    <a:cubicBezTo>
                      <a:pt x="2055" y="466"/>
                      <a:pt x="2086" y="531"/>
                      <a:pt x="2136" y="577"/>
                    </a:cubicBezTo>
                    <a:lnTo>
                      <a:pt x="1935" y="971"/>
                    </a:lnTo>
                    <a:cubicBezTo>
                      <a:pt x="1881" y="951"/>
                      <a:pt x="1823" y="941"/>
                      <a:pt x="1762" y="941"/>
                    </a:cubicBezTo>
                    <a:cubicBezTo>
                      <a:pt x="1623" y="941"/>
                      <a:pt x="1497" y="996"/>
                      <a:pt x="1405" y="1086"/>
                    </a:cubicBezTo>
                    <a:lnTo>
                      <a:pt x="555" y="414"/>
                    </a:lnTo>
                    <a:cubicBezTo>
                      <a:pt x="573" y="377"/>
                      <a:pt x="582" y="335"/>
                      <a:pt x="582" y="291"/>
                    </a:cubicBezTo>
                    <a:cubicBezTo>
                      <a:pt x="582" y="131"/>
                      <a:pt x="452" y="0"/>
                      <a:pt x="291" y="0"/>
                    </a:cubicBezTo>
                    <a:cubicBezTo>
                      <a:pt x="131" y="0"/>
                      <a:pt x="0" y="131"/>
                      <a:pt x="0" y="291"/>
                    </a:cubicBezTo>
                    <a:cubicBezTo>
                      <a:pt x="0" y="451"/>
                      <a:pt x="131" y="582"/>
                      <a:pt x="291" y="582"/>
                    </a:cubicBezTo>
                    <a:cubicBezTo>
                      <a:pt x="360" y="582"/>
                      <a:pt x="422" y="558"/>
                      <a:pt x="472" y="519"/>
                    </a:cubicBezTo>
                    <a:lnTo>
                      <a:pt x="1322" y="1191"/>
                    </a:lnTo>
                    <a:cubicBezTo>
                      <a:pt x="1276" y="1268"/>
                      <a:pt x="1249" y="1358"/>
                      <a:pt x="1249" y="1454"/>
                    </a:cubicBezTo>
                    <a:cubicBezTo>
                      <a:pt x="1249" y="1544"/>
                      <a:pt x="1272" y="1628"/>
                      <a:pt x="1313" y="1702"/>
                    </a:cubicBezTo>
                    <a:lnTo>
                      <a:pt x="704" y="2150"/>
                    </a:lnTo>
                    <a:cubicBezTo>
                      <a:pt x="653" y="2106"/>
                      <a:pt x="588" y="2080"/>
                      <a:pt x="516" y="2080"/>
                    </a:cubicBezTo>
                    <a:cubicBezTo>
                      <a:pt x="355" y="2080"/>
                      <a:pt x="225" y="2211"/>
                      <a:pt x="225" y="2371"/>
                    </a:cubicBezTo>
                    <a:cubicBezTo>
                      <a:pt x="225" y="2531"/>
                      <a:pt x="355" y="2662"/>
                      <a:pt x="516" y="2662"/>
                    </a:cubicBezTo>
                    <a:cubicBezTo>
                      <a:pt x="676" y="2662"/>
                      <a:pt x="807" y="2531"/>
                      <a:pt x="807" y="2371"/>
                    </a:cubicBezTo>
                    <a:cubicBezTo>
                      <a:pt x="807" y="2331"/>
                      <a:pt x="798" y="2292"/>
                      <a:pt x="783" y="2257"/>
                    </a:cubicBezTo>
                    <a:lnTo>
                      <a:pt x="1392" y="1809"/>
                    </a:lnTo>
                    <a:cubicBezTo>
                      <a:pt x="1486" y="1907"/>
                      <a:pt x="1617" y="1967"/>
                      <a:pt x="1762" y="1967"/>
                    </a:cubicBezTo>
                    <a:cubicBezTo>
                      <a:pt x="1816" y="1967"/>
                      <a:pt x="1868" y="1959"/>
                      <a:pt x="1916" y="1944"/>
                    </a:cubicBezTo>
                    <a:lnTo>
                      <a:pt x="2072" y="2278"/>
                    </a:lnTo>
                    <a:cubicBezTo>
                      <a:pt x="2037" y="2313"/>
                      <a:pt x="2015" y="2362"/>
                      <a:pt x="2015" y="2416"/>
                    </a:cubicBezTo>
                    <a:cubicBezTo>
                      <a:pt x="2015" y="2523"/>
                      <a:pt x="2102" y="2610"/>
                      <a:pt x="2209" y="2610"/>
                    </a:cubicBezTo>
                    <a:cubicBezTo>
                      <a:pt x="2316" y="2610"/>
                      <a:pt x="2403" y="2523"/>
                      <a:pt x="2403" y="2416"/>
                    </a:cubicBezTo>
                    <a:cubicBezTo>
                      <a:pt x="2403" y="2308"/>
                      <a:pt x="2316" y="2221"/>
                      <a:pt x="2209" y="2221"/>
                    </a:cubicBezTo>
                    <a:cubicBezTo>
                      <a:pt x="2204" y="2221"/>
                      <a:pt x="2198" y="2222"/>
                      <a:pt x="2193" y="2222"/>
                    </a:cubicBezTo>
                    <a:lnTo>
                      <a:pt x="2037" y="1887"/>
                    </a:lnTo>
                    <a:cubicBezTo>
                      <a:pt x="2180" y="1796"/>
                      <a:pt x="2276" y="1636"/>
                      <a:pt x="2276" y="1454"/>
                    </a:cubicBezTo>
                    <a:cubicBezTo>
                      <a:pt x="2276" y="1279"/>
                      <a:pt x="2188" y="1124"/>
                      <a:pt x="2053" y="1031"/>
                    </a:cubicBezTo>
                    <a:lnTo>
                      <a:pt x="2254" y="638"/>
                    </a:lnTo>
                    <a:cubicBezTo>
                      <a:pt x="2270" y="641"/>
                      <a:pt x="2287" y="643"/>
                      <a:pt x="2304" y="643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1030732" y="6079370"/>
              <a:ext cx="462460" cy="462460"/>
              <a:chOff x="7243197" y="1125268"/>
              <a:chExt cx="617220" cy="617220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7243197" y="1125268"/>
                <a:ext cx="617220" cy="617220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14000"/>
                      <a:lumOff val="86000"/>
                    </a:schemeClr>
                  </a:gs>
                  <a:gs pos="100000">
                    <a:srgbClr val="F9FBFD"/>
                  </a:gs>
                  <a:gs pos="53000">
                    <a:schemeClr val="bg1"/>
                  </a:gs>
                </a:gsLst>
                <a:lin ang="2700000" scaled="1"/>
              </a:gradFill>
              <a:ln w="12700">
                <a:gradFill>
                  <a:gsLst>
                    <a:gs pos="91000">
                      <a:schemeClr val="accent5">
                        <a:lumMod val="16000"/>
                        <a:lumOff val="84000"/>
                      </a:schemeClr>
                    </a:gs>
                    <a:gs pos="7000">
                      <a:schemeClr val="bg1"/>
                    </a:gs>
                  </a:gsLst>
                  <a:lin ang="5400000" scaled="1"/>
                </a:gradFill>
              </a:ln>
              <a:effectLst>
                <a:outerShdw blurRad="101600" dist="101600" dir="2700000" algn="tl" rotWithShape="0">
                  <a:prstClr val="black">
                    <a:alpha val="1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3" name="组合 12"/>
              <p:cNvGrpSpPr/>
              <p:nvPr/>
            </p:nvGrpSpPr>
            <p:grpSpPr>
              <a:xfrm>
                <a:off x="7359759" y="1239848"/>
                <a:ext cx="382097" cy="382852"/>
                <a:chOff x="10252075" y="1963738"/>
                <a:chExt cx="803275" cy="804862"/>
              </a:xfrm>
              <a:solidFill>
                <a:schemeClr val="accent5">
                  <a:lumMod val="50000"/>
                </a:schemeClr>
              </a:solidFill>
            </p:grpSpPr>
            <p:sp>
              <p:nvSpPr>
                <p:cNvPr id="14" name="Freeform 40"/>
                <p:cNvSpPr>
                  <a:spLocks noEditPoints="1"/>
                </p:cNvSpPr>
                <p:nvPr/>
              </p:nvSpPr>
              <p:spPr bwMode="auto">
                <a:xfrm>
                  <a:off x="10337800" y="1963738"/>
                  <a:ext cx="619125" cy="619125"/>
                </a:xfrm>
                <a:custGeom>
                  <a:avLst/>
                  <a:gdLst>
                    <a:gd name="T0" fmla="*/ 676 w 792"/>
                    <a:gd name="T1" fmla="*/ 116 h 792"/>
                    <a:gd name="T2" fmla="*/ 727 w 792"/>
                    <a:gd name="T3" fmla="*/ 614 h 792"/>
                    <a:gd name="T4" fmla="*/ 744 w 792"/>
                    <a:gd name="T5" fmla="*/ 412 h 792"/>
                    <a:gd name="T6" fmla="*/ 551 w 792"/>
                    <a:gd name="T7" fmla="*/ 581 h 792"/>
                    <a:gd name="T8" fmla="*/ 648 w 792"/>
                    <a:gd name="T9" fmla="*/ 625 h 792"/>
                    <a:gd name="T10" fmla="*/ 539 w 792"/>
                    <a:gd name="T11" fmla="*/ 610 h 792"/>
                    <a:gd name="T12" fmla="*/ 442 w 792"/>
                    <a:gd name="T13" fmla="*/ 741 h 792"/>
                    <a:gd name="T14" fmla="*/ 440 w 792"/>
                    <a:gd name="T15" fmla="*/ 769 h 792"/>
                    <a:gd name="T16" fmla="*/ 396 w 792"/>
                    <a:gd name="T17" fmla="*/ 792 h 792"/>
                    <a:gd name="T18" fmla="*/ 48 w 792"/>
                    <a:gd name="T19" fmla="*/ 584 h 792"/>
                    <a:gd name="T20" fmla="*/ 104 w 792"/>
                    <a:gd name="T21" fmla="*/ 585 h 792"/>
                    <a:gd name="T22" fmla="*/ 212 w 792"/>
                    <a:gd name="T23" fmla="*/ 592 h 792"/>
                    <a:gd name="T24" fmla="*/ 161 w 792"/>
                    <a:gd name="T25" fmla="*/ 652 h 792"/>
                    <a:gd name="T26" fmla="*/ 259 w 792"/>
                    <a:gd name="T27" fmla="*/ 621 h 792"/>
                    <a:gd name="T28" fmla="*/ 300 w 792"/>
                    <a:gd name="T29" fmla="*/ 629 h 792"/>
                    <a:gd name="T30" fmla="*/ 380 w 792"/>
                    <a:gd name="T31" fmla="*/ 607 h 792"/>
                    <a:gd name="T32" fmla="*/ 520 w 792"/>
                    <a:gd name="T33" fmla="*/ 572 h 792"/>
                    <a:gd name="T34" fmla="*/ 415 w 792"/>
                    <a:gd name="T35" fmla="*/ 412 h 792"/>
                    <a:gd name="T36" fmla="*/ 380 w 792"/>
                    <a:gd name="T37" fmla="*/ 235 h 792"/>
                    <a:gd name="T38" fmla="*/ 239 w 792"/>
                    <a:gd name="T39" fmla="*/ 375 h 792"/>
                    <a:gd name="T40" fmla="*/ 49 w 792"/>
                    <a:gd name="T41" fmla="*/ 412 h 792"/>
                    <a:gd name="T42" fmla="*/ 4 w 792"/>
                    <a:gd name="T43" fmla="*/ 448 h 792"/>
                    <a:gd name="T44" fmla="*/ 116 w 792"/>
                    <a:gd name="T45" fmla="*/ 116 h 792"/>
                    <a:gd name="T46" fmla="*/ 49 w 792"/>
                    <a:gd name="T47" fmla="*/ 380 h 792"/>
                    <a:gd name="T48" fmla="*/ 241 w 792"/>
                    <a:gd name="T49" fmla="*/ 211 h 792"/>
                    <a:gd name="T50" fmla="*/ 49 w 792"/>
                    <a:gd name="T51" fmla="*/ 380 h 792"/>
                    <a:gd name="T52" fmla="*/ 254 w 792"/>
                    <a:gd name="T53" fmla="*/ 181 h 792"/>
                    <a:gd name="T54" fmla="*/ 350 w 792"/>
                    <a:gd name="T55" fmla="*/ 51 h 792"/>
                    <a:gd name="T56" fmla="*/ 442 w 792"/>
                    <a:gd name="T57" fmla="*/ 51 h 792"/>
                    <a:gd name="T58" fmla="*/ 538 w 792"/>
                    <a:gd name="T59" fmla="*/ 182 h 792"/>
                    <a:gd name="T60" fmla="*/ 442 w 792"/>
                    <a:gd name="T61" fmla="*/ 51 h 792"/>
                    <a:gd name="T62" fmla="*/ 551 w 792"/>
                    <a:gd name="T63" fmla="*/ 211 h 792"/>
                    <a:gd name="T64" fmla="*/ 744 w 792"/>
                    <a:gd name="T65" fmla="*/ 380 h 792"/>
                    <a:gd name="T66" fmla="*/ 507 w 792"/>
                    <a:gd name="T67" fmla="*/ 602 h 792"/>
                    <a:gd name="T68" fmla="*/ 412 w 792"/>
                    <a:gd name="T69" fmla="*/ 725 h 792"/>
                    <a:gd name="T70" fmla="*/ 507 w 792"/>
                    <a:gd name="T71" fmla="*/ 602 h 792"/>
                    <a:gd name="T72" fmla="*/ 554 w 792"/>
                    <a:gd name="T73" fmla="*/ 380 h 792"/>
                    <a:gd name="T74" fmla="*/ 412 w 792"/>
                    <a:gd name="T75" fmla="*/ 235 h 792"/>
                    <a:gd name="T76" fmla="*/ 285 w 792"/>
                    <a:gd name="T77" fmla="*/ 190 h 792"/>
                    <a:gd name="T78" fmla="*/ 380 w 792"/>
                    <a:gd name="T79" fmla="*/ 67 h 792"/>
                    <a:gd name="T80" fmla="*/ 285 w 792"/>
                    <a:gd name="T81" fmla="*/ 190 h 792"/>
                    <a:gd name="T82" fmla="*/ 507 w 792"/>
                    <a:gd name="T83" fmla="*/ 190 h 792"/>
                    <a:gd name="T84" fmla="*/ 412 w 792"/>
                    <a:gd name="T85" fmla="*/ 67 h 7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792" h="792">
                      <a:moveTo>
                        <a:pt x="396" y="0"/>
                      </a:moveTo>
                      <a:cubicBezTo>
                        <a:pt x="506" y="0"/>
                        <a:pt x="605" y="44"/>
                        <a:pt x="676" y="116"/>
                      </a:cubicBezTo>
                      <a:cubicBezTo>
                        <a:pt x="748" y="188"/>
                        <a:pt x="792" y="287"/>
                        <a:pt x="792" y="396"/>
                      </a:cubicBezTo>
                      <a:cubicBezTo>
                        <a:pt x="792" y="477"/>
                        <a:pt x="768" y="552"/>
                        <a:pt x="727" y="614"/>
                      </a:cubicBezTo>
                      <a:cubicBezTo>
                        <a:pt x="659" y="624"/>
                        <a:pt x="659" y="624"/>
                        <a:pt x="659" y="624"/>
                      </a:cubicBezTo>
                      <a:cubicBezTo>
                        <a:pt x="709" y="566"/>
                        <a:pt x="740" y="493"/>
                        <a:pt x="744" y="412"/>
                      </a:cubicBezTo>
                      <a:cubicBezTo>
                        <a:pt x="586" y="412"/>
                        <a:pt x="586" y="412"/>
                        <a:pt x="586" y="412"/>
                      </a:cubicBezTo>
                      <a:cubicBezTo>
                        <a:pt x="584" y="471"/>
                        <a:pt x="572" y="529"/>
                        <a:pt x="551" y="581"/>
                      </a:cubicBezTo>
                      <a:cubicBezTo>
                        <a:pt x="586" y="592"/>
                        <a:pt x="619" y="607"/>
                        <a:pt x="650" y="625"/>
                      </a:cubicBezTo>
                      <a:cubicBezTo>
                        <a:pt x="648" y="625"/>
                        <a:pt x="648" y="625"/>
                        <a:pt x="648" y="625"/>
                      </a:cubicBezTo>
                      <a:cubicBezTo>
                        <a:pt x="633" y="627"/>
                        <a:pt x="619" y="631"/>
                        <a:pt x="605" y="637"/>
                      </a:cubicBezTo>
                      <a:cubicBezTo>
                        <a:pt x="584" y="626"/>
                        <a:pt x="562" y="617"/>
                        <a:pt x="539" y="610"/>
                      </a:cubicBezTo>
                      <a:cubicBezTo>
                        <a:pt x="537" y="614"/>
                        <a:pt x="535" y="618"/>
                        <a:pt x="533" y="621"/>
                      </a:cubicBezTo>
                      <a:cubicBezTo>
                        <a:pt x="510" y="667"/>
                        <a:pt x="479" y="708"/>
                        <a:pt x="442" y="741"/>
                      </a:cubicBezTo>
                      <a:cubicBezTo>
                        <a:pt x="456" y="739"/>
                        <a:pt x="470" y="736"/>
                        <a:pt x="483" y="733"/>
                      </a:cubicBezTo>
                      <a:cubicBezTo>
                        <a:pt x="440" y="769"/>
                        <a:pt x="440" y="769"/>
                        <a:pt x="440" y="769"/>
                      </a:cubicBezTo>
                      <a:cubicBezTo>
                        <a:pt x="433" y="776"/>
                        <a:pt x="427" y="783"/>
                        <a:pt x="422" y="791"/>
                      </a:cubicBezTo>
                      <a:cubicBezTo>
                        <a:pt x="414" y="792"/>
                        <a:pt x="405" y="792"/>
                        <a:pt x="396" y="792"/>
                      </a:cubicBezTo>
                      <a:cubicBezTo>
                        <a:pt x="287" y="792"/>
                        <a:pt x="188" y="748"/>
                        <a:pt x="116" y="676"/>
                      </a:cubicBezTo>
                      <a:cubicBezTo>
                        <a:pt x="89" y="649"/>
                        <a:pt x="66" y="618"/>
                        <a:pt x="48" y="584"/>
                      </a:cubicBezTo>
                      <a:cubicBezTo>
                        <a:pt x="58" y="585"/>
                        <a:pt x="68" y="585"/>
                        <a:pt x="78" y="585"/>
                      </a:cubicBezTo>
                      <a:cubicBezTo>
                        <a:pt x="86" y="585"/>
                        <a:pt x="95" y="585"/>
                        <a:pt x="104" y="585"/>
                      </a:cubicBezTo>
                      <a:cubicBezTo>
                        <a:pt x="114" y="601"/>
                        <a:pt x="125" y="615"/>
                        <a:pt x="138" y="629"/>
                      </a:cubicBezTo>
                      <a:cubicBezTo>
                        <a:pt x="161" y="614"/>
                        <a:pt x="186" y="602"/>
                        <a:pt x="212" y="592"/>
                      </a:cubicBezTo>
                      <a:cubicBezTo>
                        <a:pt x="221" y="601"/>
                        <a:pt x="232" y="608"/>
                        <a:pt x="243" y="614"/>
                      </a:cubicBezTo>
                      <a:cubicBezTo>
                        <a:pt x="214" y="624"/>
                        <a:pt x="186" y="637"/>
                        <a:pt x="161" y="652"/>
                      </a:cubicBezTo>
                      <a:cubicBezTo>
                        <a:pt x="212" y="699"/>
                        <a:pt x="278" y="731"/>
                        <a:pt x="350" y="741"/>
                      </a:cubicBezTo>
                      <a:cubicBezTo>
                        <a:pt x="314" y="708"/>
                        <a:pt x="283" y="667"/>
                        <a:pt x="259" y="621"/>
                      </a:cubicBezTo>
                      <a:cubicBezTo>
                        <a:pt x="259" y="621"/>
                        <a:pt x="259" y="621"/>
                        <a:pt x="259" y="621"/>
                      </a:cubicBezTo>
                      <a:cubicBezTo>
                        <a:pt x="272" y="626"/>
                        <a:pt x="286" y="628"/>
                        <a:pt x="300" y="629"/>
                      </a:cubicBezTo>
                      <a:cubicBezTo>
                        <a:pt x="322" y="666"/>
                        <a:pt x="349" y="699"/>
                        <a:pt x="380" y="725"/>
                      </a:cubicBezTo>
                      <a:cubicBezTo>
                        <a:pt x="380" y="607"/>
                        <a:pt x="380" y="607"/>
                        <a:pt x="380" y="607"/>
                      </a:cubicBezTo>
                      <a:cubicBezTo>
                        <a:pt x="399" y="595"/>
                        <a:pt x="415" y="578"/>
                        <a:pt x="425" y="558"/>
                      </a:cubicBezTo>
                      <a:cubicBezTo>
                        <a:pt x="458" y="560"/>
                        <a:pt x="490" y="564"/>
                        <a:pt x="520" y="572"/>
                      </a:cubicBezTo>
                      <a:cubicBezTo>
                        <a:pt x="540" y="523"/>
                        <a:pt x="552" y="469"/>
                        <a:pt x="554" y="412"/>
                      </a:cubicBezTo>
                      <a:cubicBezTo>
                        <a:pt x="415" y="412"/>
                        <a:pt x="415" y="412"/>
                        <a:pt x="415" y="412"/>
                      </a:cubicBezTo>
                      <a:cubicBezTo>
                        <a:pt x="405" y="399"/>
                        <a:pt x="394" y="388"/>
                        <a:pt x="380" y="379"/>
                      </a:cubicBezTo>
                      <a:cubicBezTo>
                        <a:pt x="380" y="235"/>
                        <a:pt x="380" y="235"/>
                        <a:pt x="380" y="235"/>
                      </a:cubicBezTo>
                      <a:cubicBezTo>
                        <a:pt x="343" y="233"/>
                        <a:pt x="307" y="228"/>
                        <a:pt x="272" y="220"/>
                      </a:cubicBezTo>
                      <a:cubicBezTo>
                        <a:pt x="253" y="267"/>
                        <a:pt x="242" y="320"/>
                        <a:pt x="239" y="375"/>
                      </a:cubicBezTo>
                      <a:cubicBezTo>
                        <a:pt x="222" y="384"/>
                        <a:pt x="208" y="397"/>
                        <a:pt x="197" y="412"/>
                      </a:cubicBezTo>
                      <a:cubicBezTo>
                        <a:pt x="49" y="412"/>
                        <a:pt x="49" y="412"/>
                        <a:pt x="49" y="412"/>
                      </a:cubicBezTo>
                      <a:cubicBezTo>
                        <a:pt x="49" y="427"/>
                        <a:pt x="51" y="442"/>
                        <a:pt x="53" y="456"/>
                      </a:cubicBezTo>
                      <a:cubicBezTo>
                        <a:pt x="37" y="455"/>
                        <a:pt x="19" y="453"/>
                        <a:pt x="4" y="448"/>
                      </a:cubicBezTo>
                      <a:cubicBezTo>
                        <a:pt x="1" y="431"/>
                        <a:pt x="0" y="414"/>
                        <a:pt x="0" y="396"/>
                      </a:cubicBezTo>
                      <a:cubicBezTo>
                        <a:pt x="0" y="287"/>
                        <a:pt x="45" y="188"/>
                        <a:pt x="116" y="116"/>
                      </a:cubicBezTo>
                      <a:cubicBezTo>
                        <a:pt x="188" y="44"/>
                        <a:pt x="287" y="0"/>
                        <a:pt x="396" y="0"/>
                      </a:cubicBezTo>
                      <a:close/>
                      <a:moveTo>
                        <a:pt x="49" y="380"/>
                      </a:moveTo>
                      <a:cubicBezTo>
                        <a:pt x="207" y="380"/>
                        <a:pt x="207" y="380"/>
                        <a:pt x="207" y="380"/>
                      </a:cubicBezTo>
                      <a:cubicBezTo>
                        <a:pt x="209" y="320"/>
                        <a:pt x="221" y="263"/>
                        <a:pt x="241" y="211"/>
                      </a:cubicBezTo>
                      <a:cubicBezTo>
                        <a:pt x="205" y="199"/>
                        <a:pt x="170" y="183"/>
                        <a:pt x="138" y="163"/>
                      </a:cubicBezTo>
                      <a:cubicBezTo>
                        <a:pt x="85" y="221"/>
                        <a:pt x="52" y="297"/>
                        <a:pt x="49" y="380"/>
                      </a:cubicBezTo>
                      <a:close/>
                      <a:moveTo>
                        <a:pt x="161" y="140"/>
                      </a:moveTo>
                      <a:cubicBezTo>
                        <a:pt x="190" y="157"/>
                        <a:pt x="221" y="171"/>
                        <a:pt x="254" y="181"/>
                      </a:cubicBezTo>
                      <a:cubicBezTo>
                        <a:pt x="256" y="177"/>
                        <a:pt x="258" y="173"/>
                        <a:pt x="260" y="169"/>
                      </a:cubicBezTo>
                      <a:cubicBezTo>
                        <a:pt x="284" y="124"/>
                        <a:pt x="314" y="83"/>
                        <a:pt x="350" y="51"/>
                      </a:cubicBezTo>
                      <a:cubicBezTo>
                        <a:pt x="278" y="61"/>
                        <a:pt x="212" y="93"/>
                        <a:pt x="161" y="140"/>
                      </a:cubicBezTo>
                      <a:close/>
                      <a:moveTo>
                        <a:pt x="442" y="51"/>
                      </a:moveTo>
                      <a:cubicBezTo>
                        <a:pt x="479" y="83"/>
                        <a:pt x="509" y="124"/>
                        <a:pt x="532" y="169"/>
                      </a:cubicBezTo>
                      <a:cubicBezTo>
                        <a:pt x="534" y="173"/>
                        <a:pt x="537" y="178"/>
                        <a:pt x="538" y="182"/>
                      </a:cubicBezTo>
                      <a:cubicBezTo>
                        <a:pt x="572" y="171"/>
                        <a:pt x="603" y="157"/>
                        <a:pt x="632" y="140"/>
                      </a:cubicBezTo>
                      <a:cubicBezTo>
                        <a:pt x="581" y="93"/>
                        <a:pt x="515" y="61"/>
                        <a:pt x="442" y="51"/>
                      </a:cubicBezTo>
                      <a:close/>
                      <a:moveTo>
                        <a:pt x="655" y="163"/>
                      </a:moveTo>
                      <a:cubicBezTo>
                        <a:pt x="623" y="183"/>
                        <a:pt x="588" y="199"/>
                        <a:pt x="551" y="211"/>
                      </a:cubicBezTo>
                      <a:cubicBezTo>
                        <a:pt x="572" y="263"/>
                        <a:pt x="584" y="320"/>
                        <a:pt x="586" y="380"/>
                      </a:cubicBezTo>
                      <a:cubicBezTo>
                        <a:pt x="744" y="380"/>
                        <a:pt x="744" y="380"/>
                        <a:pt x="744" y="380"/>
                      </a:cubicBezTo>
                      <a:cubicBezTo>
                        <a:pt x="740" y="297"/>
                        <a:pt x="707" y="221"/>
                        <a:pt x="655" y="163"/>
                      </a:cubicBezTo>
                      <a:close/>
                      <a:moveTo>
                        <a:pt x="507" y="602"/>
                      </a:moveTo>
                      <a:cubicBezTo>
                        <a:pt x="476" y="595"/>
                        <a:pt x="445" y="590"/>
                        <a:pt x="412" y="589"/>
                      </a:cubicBezTo>
                      <a:cubicBezTo>
                        <a:pt x="412" y="725"/>
                        <a:pt x="412" y="725"/>
                        <a:pt x="412" y="725"/>
                      </a:cubicBezTo>
                      <a:cubicBezTo>
                        <a:pt x="450" y="693"/>
                        <a:pt x="481" y="653"/>
                        <a:pt x="505" y="607"/>
                      </a:cubicBezTo>
                      <a:cubicBezTo>
                        <a:pt x="505" y="605"/>
                        <a:pt x="506" y="603"/>
                        <a:pt x="507" y="602"/>
                      </a:cubicBezTo>
                      <a:close/>
                      <a:moveTo>
                        <a:pt x="412" y="380"/>
                      </a:moveTo>
                      <a:cubicBezTo>
                        <a:pt x="554" y="380"/>
                        <a:pt x="554" y="380"/>
                        <a:pt x="554" y="380"/>
                      </a:cubicBezTo>
                      <a:cubicBezTo>
                        <a:pt x="552" y="323"/>
                        <a:pt x="540" y="269"/>
                        <a:pt x="520" y="220"/>
                      </a:cubicBezTo>
                      <a:cubicBezTo>
                        <a:pt x="485" y="228"/>
                        <a:pt x="449" y="234"/>
                        <a:pt x="412" y="235"/>
                      </a:cubicBezTo>
                      <a:cubicBezTo>
                        <a:pt x="412" y="380"/>
                        <a:pt x="412" y="380"/>
                        <a:pt x="412" y="380"/>
                      </a:cubicBezTo>
                      <a:close/>
                      <a:moveTo>
                        <a:pt x="285" y="190"/>
                      </a:moveTo>
                      <a:cubicBezTo>
                        <a:pt x="316" y="197"/>
                        <a:pt x="348" y="201"/>
                        <a:pt x="380" y="203"/>
                      </a:cubicBezTo>
                      <a:cubicBezTo>
                        <a:pt x="380" y="67"/>
                        <a:pt x="380" y="67"/>
                        <a:pt x="380" y="67"/>
                      </a:cubicBezTo>
                      <a:cubicBezTo>
                        <a:pt x="343" y="98"/>
                        <a:pt x="312" y="138"/>
                        <a:pt x="288" y="184"/>
                      </a:cubicBezTo>
                      <a:cubicBezTo>
                        <a:pt x="287" y="186"/>
                        <a:pt x="286" y="188"/>
                        <a:pt x="285" y="190"/>
                      </a:cubicBezTo>
                      <a:close/>
                      <a:moveTo>
                        <a:pt x="412" y="203"/>
                      </a:moveTo>
                      <a:cubicBezTo>
                        <a:pt x="445" y="202"/>
                        <a:pt x="476" y="197"/>
                        <a:pt x="507" y="190"/>
                      </a:cubicBezTo>
                      <a:cubicBezTo>
                        <a:pt x="506" y="188"/>
                        <a:pt x="505" y="186"/>
                        <a:pt x="504" y="184"/>
                      </a:cubicBezTo>
                      <a:cubicBezTo>
                        <a:pt x="481" y="138"/>
                        <a:pt x="449" y="98"/>
                        <a:pt x="412" y="67"/>
                      </a:cubicBezTo>
                      <a:cubicBezTo>
                        <a:pt x="412" y="203"/>
                        <a:pt x="412" y="203"/>
                        <a:pt x="412" y="2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41"/>
                <p:cNvSpPr>
                  <a:spLocks noEditPoints="1"/>
                </p:cNvSpPr>
                <p:nvPr/>
              </p:nvSpPr>
              <p:spPr bwMode="auto">
                <a:xfrm>
                  <a:off x="10252075" y="2197100"/>
                  <a:ext cx="803275" cy="571500"/>
                </a:xfrm>
                <a:custGeom>
                  <a:avLst/>
                  <a:gdLst>
                    <a:gd name="T0" fmla="*/ 448 w 1027"/>
                    <a:gd name="T1" fmla="*/ 194 h 730"/>
                    <a:gd name="T2" fmla="*/ 384 w 1027"/>
                    <a:gd name="T3" fmla="*/ 194 h 730"/>
                    <a:gd name="T4" fmla="*/ 455 w 1027"/>
                    <a:gd name="T5" fmla="*/ 155 h 730"/>
                    <a:gd name="T6" fmla="*/ 376 w 1027"/>
                    <a:gd name="T7" fmla="*/ 155 h 730"/>
                    <a:gd name="T8" fmla="*/ 376 w 1027"/>
                    <a:gd name="T9" fmla="*/ 234 h 730"/>
                    <a:gd name="T10" fmla="*/ 455 w 1027"/>
                    <a:gd name="T11" fmla="*/ 234 h 730"/>
                    <a:gd name="T12" fmla="*/ 455 w 1027"/>
                    <a:gd name="T13" fmla="*/ 155 h 730"/>
                    <a:gd name="T14" fmla="*/ 2 w 1027"/>
                    <a:gd name="T15" fmla="*/ 124 h 730"/>
                    <a:gd name="T16" fmla="*/ 71 w 1027"/>
                    <a:gd name="T17" fmla="*/ 65 h 730"/>
                    <a:gd name="T18" fmla="*/ 312 w 1027"/>
                    <a:gd name="T19" fmla="*/ 189 h 730"/>
                    <a:gd name="T20" fmla="*/ 416 w 1027"/>
                    <a:gd name="T21" fmla="*/ 90 h 730"/>
                    <a:gd name="T22" fmla="*/ 520 w 1027"/>
                    <a:gd name="T23" fmla="*/ 194 h 730"/>
                    <a:gd name="T24" fmla="*/ 416 w 1027"/>
                    <a:gd name="T25" fmla="*/ 298 h 730"/>
                    <a:gd name="T26" fmla="*/ 321 w 1027"/>
                    <a:gd name="T27" fmla="*/ 236 h 730"/>
                    <a:gd name="T28" fmla="*/ 862 w 1027"/>
                    <a:gd name="T29" fmla="*/ 401 h 730"/>
                    <a:gd name="T30" fmla="*/ 893 w 1027"/>
                    <a:gd name="T31" fmla="*/ 432 h 730"/>
                    <a:gd name="T32" fmla="*/ 577 w 1027"/>
                    <a:gd name="T33" fmla="*/ 570 h 730"/>
                    <a:gd name="T34" fmla="*/ 576 w 1027"/>
                    <a:gd name="T35" fmla="*/ 501 h 730"/>
                    <a:gd name="T36" fmla="*/ 730 w 1027"/>
                    <a:gd name="T37" fmla="*/ 375 h 730"/>
                    <a:gd name="T38" fmla="*/ 913 w 1027"/>
                    <a:gd name="T39" fmla="*/ 345 h 730"/>
                    <a:gd name="T40" fmla="*/ 978 w 1027"/>
                    <a:gd name="T41" fmla="*/ 197 h 730"/>
                    <a:gd name="T42" fmla="*/ 935 w 1027"/>
                    <a:gd name="T43" fmla="*/ 19 h 730"/>
                    <a:gd name="T44" fmla="*/ 1004 w 1027"/>
                    <a:gd name="T45" fmla="*/ 290 h 730"/>
                    <a:gd name="T46" fmla="*/ 928 w 1027"/>
                    <a:gd name="T47" fmla="*/ 530 h 730"/>
                    <a:gd name="T48" fmla="*/ 899 w 1027"/>
                    <a:gd name="T49" fmla="*/ 593 h 730"/>
                    <a:gd name="T50" fmla="*/ 729 w 1027"/>
                    <a:gd name="T51" fmla="*/ 714 h 730"/>
                    <a:gd name="T52" fmla="*/ 708 w 1027"/>
                    <a:gd name="T53" fmla="*/ 712 h 730"/>
                    <a:gd name="T54" fmla="*/ 708 w 1027"/>
                    <a:gd name="T55" fmla="*/ 615 h 730"/>
                    <a:gd name="T56" fmla="*/ 755 w 1027"/>
                    <a:gd name="T57" fmla="*/ 673 h 730"/>
                    <a:gd name="T58" fmla="*/ 863 w 1027"/>
                    <a:gd name="T59" fmla="*/ 562 h 730"/>
                    <a:gd name="T60" fmla="*/ 876 w 1027"/>
                    <a:gd name="T61" fmla="*/ 468 h 730"/>
                    <a:gd name="T62" fmla="*/ 749 w 1027"/>
                    <a:gd name="T63" fmla="*/ 419 h 730"/>
                    <a:gd name="T64" fmla="*/ 610 w 1027"/>
                    <a:gd name="T65" fmla="*/ 535 h 730"/>
                    <a:gd name="T66" fmla="*/ 622 w 1027"/>
                    <a:gd name="T67" fmla="*/ 537 h 730"/>
                    <a:gd name="T68" fmla="*/ 622 w 1027"/>
                    <a:gd name="T69" fmla="*/ 634 h 730"/>
                    <a:gd name="T70" fmla="*/ 577 w 1027"/>
                    <a:gd name="T71" fmla="*/ 570 h 7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027" h="730">
                      <a:moveTo>
                        <a:pt x="416" y="162"/>
                      </a:moveTo>
                      <a:cubicBezTo>
                        <a:pt x="433" y="162"/>
                        <a:pt x="448" y="176"/>
                        <a:pt x="448" y="194"/>
                      </a:cubicBezTo>
                      <a:cubicBezTo>
                        <a:pt x="448" y="212"/>
                        <a:pt x="433" y="226"/>
                        <a:pt x="416" y="226"/>
                      </a:cubicBezTo>
                      <a:cubicBezTo>
                        <a:pt x="398" y="226"/>
                        <a:pt x="384" y="212"/>
                        <a:pt x="384" y="194"/>
                      </a:cubicBezTo>
                      <a:cubicBezTo>
                        <a:pt x="384" y="176"/>
                        <a:pt x="398" y="162"/>
                        <a:pt x="416" y="162"/>
                      </a:cubicBezTo>
                      <a:close/>
                      <a:moveTo>
                        <a:pt x="455" y="155"/>
                      </a:moveTo>
                      <a:cubicBezTo>
                        <a:pt x="445" y="144"/>
                        <a:pt x="431" y="138"/>
                        <a:pt x="416" y="138"/>
                      </a:cubicBezTo>
                      <a:cubicBezTo>
                        <a:pt x="400" y="138"/>
                        <a:pt x="386" y="144"/>
                        <a:pt x="376" y="155"/>
                      </a:cubicBezTo>
                      <a:cubicBezTo>
                        <a:pt x="366" y="165"/>
                        <a:pt x="360" y="179"/>
                        <a:pt x="360" y="194"/>
                      </a:cubicBezTo>
                      <a:cubicBezTo>
                        <a:pt x="360" y="210"/>
                        <a:pt x="366" y="224"/>
                        <a:pt x="376" y="234"/>
                      </a:cubicBezTo>
                      <a:cubicBezTo>
                        <a:pt x="386" y="244"/>
                        <a:pt x="400" y="250"/>
                        <a:pt x="416" y="250"/>
                      </a:cubicBezTo>
                      <a:cubicBezTo>
                        <a:pt x="431" y="250"/>
                        <a:pt x="445" y="244"/>
                        <a:pt x="455" y="234"/>
                      </a:cubicBezTo>
                      <a:cubicBezTo>
                        <a:pt x="465" y="224"/>
                        <a:pt x="472" y="210"/>
                        <a:pt x="472" y="194"/>
                      </a:cubicBezTo>
                      <a:cubicBezTo>
                        <a:pt x="472" y="179"/>
                        <a:pt x="465" y="165"/>
                        <a:pt x="455" y="155"/>
                      </a:cubicBezTo>
                      <a:close/>
                      <a:moveTo>
                        <a:pt x="321" y="236"/>
                      </a:moveTo>
                      <a:cubicBezTo>
                        <a:pt x="223" y="250"/>
                        <a:pt x="0" y="268"/>
                        <a:pt x="2" y="124"/>
                      </a:cubicBezTo>
                      <a:cubicBezTo>
                        <a:pt x="3" y="82"/>
                        <a:pt x="21" y="38"/>
                        <a:pt x="81" y="0"/>
                      </a:cubicBezTo>
                      <a:cubicBezTo>
                        <a:pt x="76" y="21"/>
                        <a:pt x="73" y="43"/>
                        <a:pt x="71" y="65"/>
                      </a:cubicBezTo>
                      <a:cubicBezTo>
                        <a:pt x="38" y="93"/>
                        <a:pt x="41" y="151"/>
                        <a:pt x="81" y="175"/>
                      </a:cubicBezTo>
                      <a:cubicBezTo>
                        <a:pt x="139" y="209"/>
                        <a:pt x="247" y="199"/>
                        <a:pt x="312" y="189"/>
                      </a:cubicBezTo>
                      <a:cubicBezTo>
                        <a:pt x="313" y="162"/>
                        <a:pt x="324" y="138"/>
                        <a:pt x="342" y="121"/>
                      </a:cubicBezTo>
                      <a:cubicBezTo>
                        <a:pt x="361" y="102"/>
                        <a:pt x="387" y="90"/>
                        <a:pt x="416" y="90"/>
                      </a:cubicBezTo>
                      <a:cubicBezTo>
                        <a:pt x="444" y="90"/>
                        <a:pt x="470" y="102"/>
                        <a:pt x="489" y="121"/>
                      </a:cubicBezTo>
                      <a:cubicBezTo>
                        <a:pt x="508" y="139"/>
                        <a:pt x="520" y="165"/>
                        <a:pt x="520" y="194"/>
                      </a:cubicBezTo>
                      <a:cubicBezTo>
                        <a:pt x="520" y="223"/>
                        <a:pt x="508" y="249"/>
                        <a:pt x="489" y="268"/>
                      </a:cubicBezTo>
                      <a:cubicBezTo>
                        <a:pt x="470" y="287"/>
                        <a:pt x="444" y="298"/>
                        <a:pt x="416" y="298"/>
                      </a:cubicBezTo>
                      <a:cubicBezTo>
                        <a:pt x="387" y="298"/>
                        <a:pt x="361" y="287"/>
                        <a:pt x="342" y="268"/>
                      </a:cubicBezTo>
                      <a:cubicBezTo>
                        <a:pt x="333" y="259"/>
                        <a:pt x="326" y="248"/>
                        <a:pt x="321" y="236"/>
                      </a:cubicBezTo>
                      <a:close/>
                      <a:moveTo>
                        <a:pt x="898" y="395"/>
                      </a:moveTo>
                      <a:cubicBezTo>
                        <a:pt x="862" y="401"/>
                        <a:pt x="862" y="401"/>
                        <a:pt x="862" y="401"/>
                      </a:cubicBezTo>
                      <a:cubicBezTo>
                        <a:pt x="868" y="405"/>
                        <a:pt x="874" y="409"/>
                        <a:pt x="879" y="415"/>
                      </a:cubicBezTo>
                      <a:cubicBezTo>
                        <a:pt x="884" y="420"/>
                        <a:pt x="889" y="426"/>
                        <a:pt x="893" y="432"/>
                      </a:cubicBezTo>
                      <a:cubicBezTo>
                        <a:pt x="898" y="395"/>
                        <a:pt x="898" y="395"/>
                        <a:pt x="898" y="395"/>
                      </a:cubicBezTo>
                      <a:close/>
                      <a:moveTo>
                        <a:pt x="577" y="570"/>
                      </a:moveTo>
                      <a:cubicBezTo>
                        <a:pt x="572" y="565"/>
                        <a:pt x="572" y="565"/>
                        <a:pt x="572" y="565"/>
                      </a:cubicBezTo>
                      <a:cubicBezTo>
                        <a:pt x="555" y="546"/>
                        <a:pt x="557" y="517"/>
                        <a:pt x="576" y="501"/>
                      </a:cubicBezTo>
                      <a:cubicBezTo>
                        <a:pt x="701" y="394"/>
                        <a:pt x="701" y="394"/>
                        <a:pt x="701" y="394"/>
                      </a:cubicBezTo>
                      <a:cubicBezTo>
                        <a:pt x="710" y="386"/>
                        <a:pt x="719" y="380"/>
                        <a:pt x="730" y="375"/>
                      </a:cubicBezTo>
                      <a:cubicBezTo>
                        <a:pt x="740" y="371"/>
                        <a:pt x="751" y="368"/>
                        <a:pt x="763" y="366"/>
                      </a:cubicBezTo>
                      <a:cubicBezTo>
                        <a:pt x="913" y="345"/>
                        <a:pt x="913" y="345"/>
                        <a:pt x="913" y="345"/>
                      </a:cubicBezTo>
                      <a:cubicBezTo>
                        <a:pt x="934" y="319"/>
                        <a:pt x="950" y="294"/>
                        <a:pt x="961" y="270"/>
                      </a:cubicBezTo>
                      <a:cubicBezTo>
                        <a:pt x="972" y="245"/>
                        <a:pt x="979" y="221"/>
                        <a:pt x="978" y="197"/>
                      </a:cubicBezTo>
                      <a:cubicBezTo>
                        <a:pt x="978" y="161"/>
                        <a:pt x="966" y="126"/>
                        <a:pt x="942" y="95"/>
                      </a:cubicBezTo>
                      <a:cubicBezTo>
                        <a:pt x="942" y="69"/>
                        <a:pt x="940" y="43"/>
                        <a:pt x="935" y="19"/>
                      </a:cubicBezTo>
                      <a:cubicBezTo>
                        <a:pt x="994" y="68"/>
                        <a:pt x="1025" y="129"/>
                        <a:pt x="1026" y="197"/>
                      </a:cubicBezTo>
                      <a:cubicBezTo>
                        <a:pt x="1027" y="228"/>
                        <a:pt x="1019" y="259"/>
                        <a:pt x="1004" y="290"/>
                      </a:cubicBezTo>
                      <a:cubicBezTo>
                        <a:pt x="991" y="318"/>
                        <a:pt x="973" y="347"/>
                        <a:pt x="949" y="377"/>
                      </a:cubicBezTo>
                      <a:cubicBezTo>
                        <a:pt x="928" y="530"/>
                        <a:pt x="928" y="530"/>
                        <a:pt x="928" y="530"/>
                      </a:cubicBezTo>
                      <a:cubicBezTo>
                        <a:pt x="926" y="542"/>
                        <a:pt x="923" y="553"/>
                        <a:pt x="918" y="564"/>
                      </a:cubicBezTo>
                      <a:cubicBezTo>
                        <a:pt x="913" y="574"/>
                        <a:pt x="907" y="584"/>
                        <a:pt x="899" y="593"/>
                      </a:cubicBezTo>
                      <a:cubicBezTo>
                        <a:pt x="793" y="709"/>
                        <a:pt x="793" y="709"/>
                        <a:pt x="793" y="709"/>
                      </a:cubicBezTo>
                      <a:cubicBezTo>
                        <a:pt x="776" y="728"/>
                        <a:pt x="747" y="730"/>
                        <a:pt x="729" y="714"/>
                      </a:cubicBezTo>
                      <a:cubicBezTo>
                        <a:pt x="723" y="709"/>
                        <a:pt x="723" y="709"/>
                        <a:pt x="723" y="709"/>
                      </a:cubicBezTo>
                      <a:cubicBezTo>
                        <a:pt x="718" y="711"/>
                        <a:pt x="713" y="712"/>
                        <a:pt x="708" y="712"/>
                      </a:cubicBezTo>
                      <a:cubicBezTo>
                        <a:pt x="681" y="712"/>
                        <a:pt x="659" y="690"/>
                        <a:pt x="659" y="663"/>
                      </a:cubicBezTo>
                      <a:cubicBezTo>
                        <a:pt x="659" y="636"/>
                        <a:pt x="681" y="615"/>
                        <a:pt x="708" y="615"/>
                      </a:cubicBezTo>
                      <a:cubicBezTo>
                        <a:pt x="734" y="615"/>
                        <a:pt x="756" y="636"/>
                        <a:pt x="756" y="663"/>
                      </a:cubicBezTo>
                      <a:cubicBezTo>
                        <a:pt x="756" y="666"/>
                        <a:pt x="756" y="670"/>
                        <a:pt x="755" y="673"/>
                      </a:cubicBezTo>
                      <a:cubicBezTo>
                        <a:pt x="758" y="676"/>
                        <a:pt x="758" y="676"/>
                        <a:pt x="758" y="676"/>
                      </a:cubicBezTo>
                      <a:cubicBezTo>
                        <a:pt x="863" y="562"/>
                        <a:pt x="863" y="562"/>
                        <a:pt x="863" y="562"/>
                      </a:cubicBezTo>
                      <a:cubicBezTo>
                        <a:pt x="868" y="556"/>
                        <a:pt x="872" y="550"/>
                        <a:pt x="874" y="544"/>
                      </a:cubicBezTo>
                      <a:cubicBezTo>
                        <a:pt x="884" y="522"/>
                        <a:pt x="885" y="490"/>
                        <a:pt x="876" y="468"/>
                      </a:cubicBezTo>
                      <a:cubicBezTo>
                        <a:pt x="867" y="445"/>
                        <a:pt x="849" y="426"/>
                        <a:pt x="826" y="417"/>
                      </a:cubicBezTo>
                      <a:cubicBezTo>
                        <a:pt x="804" y="408"/>
                        <a:pt x="771" y="409"/>
                        <a:pt x="749" y="419"/>
                      </a:cubicBezTo>
                      <a:cubicBezTo>
                        <a:pt x="743" y="422"/>
                        <a:pt x="737" y="426"/>
                        <a:pt x="732" y="431"/>
                      </a:cubicBezTo>
                      <a:cubicBezTo>
                        <a:pt x="610" y="535"/>
                        <a:pt x="610" y="535"/>
                        <a:pt x="610" y="535"/>
                      </a:cubicBezTo>
                      <a:cubicBezTo>
                        <a:pt x="613" y="538"/>
                        <a:pt x="613" y="538"/>
                        <a:pt x="613" y="538"/>
                      </a:cubicBezTo>
                      <a:cubicBezTo>
                        <a:pt x="616" y="538"/>
                        <a:pt x="619" y="537"/>
                        <a:pt x="622" y="537"/>
                      </a:cubicBezTo>
                      <a:cubicBezTo>
                        <a:pt x="649" y="537"/>
                        <a:pt x="671" y="559"/>
                        <a:pt x="671" y="586"/>
                      </a:cubicBezTo>
                      <a:cubicBezTo>
                        <a:pt x="671" y="613"/>
                        <a:pt x="649" y="634"/>
                        <a:pt x="622" y="634"/>
                      </a:cubicBezTo>
                      <a:cubicBezTo>
                        <a:pt x="596" y="634"/>
                        <a:pt x="574" y="613"/>
                        <a:pt x="574" y="586"/>
                      </a:cubicBezTo>
                      <a:cubicBezTo>
                        <a:pt x="574" y="581"/>
                        <a:pt x="575" y="575"/>
                        <a:pt x="577" y="57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dirty="0"/>
                </a:p>
              </p:txBody>
            </p:sp>
          </p:grpSp>
        </p:grpSp>
      </p:grpSp>
      <p:grpSp>
        <p:nvGrpSpPr>
          <p:cNvPr id="25" name="组合 24"/>
          <p:cNvGrpSpPr/>
          <p:nvPr userDrawn="1"/>
        </p:nvGrpSpPr>
        <p:grpSpPr>
          <a:xfrm>
            <a:off x="10758056" y="305009"/>
            <a:ext cx="893616" cy="480421"/>
            <a:chOff x="6674468" y="436627"/>
            <a:chExt cx="1880714" cy="1011099"/>
          </a:xfrm>
        </p:grpSpPr>
        <p:sp>
          <p:nvSpPr>
            <p:cNvPr id="26" name="PA-文本框 59"/>
            <p:cNvSpPr txBox="1"/>
            <p:nvPr>
              <p:custDataLst>
                <p:tags r:id="rId1"/>
              </p:custDataLst>
            </p:nvPr>
          </p:nvSpPr>
          <p:spPr>
            <a:xfrm>
              <a:off x="6722608" y="436627"/>
              <a:ext cx="1832574" cy="558198"/>
            </a:xfrm>
            <a:custGeom>
              <a:avLst/>
              <a:gdLst/>
              <a:ahLst/>
              <a:cxnLst/>
              <a:rect l="l" t="t" r="r" b="b"/>
              <a:pathLst>
                <a:path w="1812726" h="552152">
                  <a:moveTo>
                    <a:pt x="1615157" y="101947"/>
                  </a:moveTo>
                  <a:cubicBezTo>
                    <a:pt x="1596801" y="101947"/>
                    <a:pt x="1580678" y="105854"/>
                    <a:pt x="1566788" y="113667"/>
                  </a:cubicBezTo>
                  <a:cubicBezTo>
                    <a:pt x="1552897" y="121481"/>
                    <a:pt x="1542169" y="132581"/>
                    <a:pt x="1534603" y="146968"/>
                  </a:cubicBezTo>
                  <a:cubicBezTo>
                    <a:pt x="1527038" y="161354"/>
                    <a:pt x="1523255" y="177973"/>
                    <a:pt x="1523255" y="196825"/>
                  </a:cubicBezTo>
                  <a:lnTo>
                    <a:pt x="1523255" y="355327"/>
                  </a:lnTo>
                  <a:cubicBezTo>
                    <a:pt x="1523255" y="374178"/>
                    <a:pt x="1527038" y="390798"/>
                    <a:pt x="1534603" y="405184"/>
                  </a:cubicBezTo>
                  <a:cubicBezTo>
                    <a:pt x="1542169" y="419571"/>
                    <a:pt x="1552897" y="430671"/>
                    <a:pt x="1566788" y="438485"/>
                  </a:cubicBezTo>
                  <a:cubicBezTo>
                    <a:pt x="1580678" y="446298"/>
                    <a:pt x="1596801" y="450205"/>
                    <a:pt x="1615157" y="450205"/>
                  </a:cubicBezTo>
                  <a:cubicBezTo>
                    <a:pt x="1633512" y="450205"/>
                    <a:pt x="1649635" y="446298"/>
                    <a:pt x="1663526" y="438485"/>
                  </a:cubicBezTo>
                  <a:cubicBezTo>
                    <a:pt x="1677416" y="430671"/>
                    <a:pt x="1688144" y="419571"/>
                    <a:pt x="1695710" y="405184"/>
                  </a:cubicBezTo>
                  <a:cubicBezTo>
                    <a:pt x="1703275" y="390798"/>
                    <a:pt x="1707058" y="374178"/>
                    <a:pt x="1707058" y="355327"/>
                  </a:cubicBezTo>
                  <a:lnTo>
                    <a:pt x="1707058" y="196825"/>
                  </a:lnTo>
                  <a:cubicBezTo>
                    <a:pt x="1707058" y="177973"/>
                    <a:pt x="1703275" y="161354"/>
                    <a:pt x="1695710" y="146968"/>
                  </a:cubicBezTo>
                  <a:cubicBezTo>
                    <a:pt x="1688144" y="132581"/>
                    <a:pt x="1677416" y="121481"/>
                    <a:pt x="1663526" y="113667"/>
                  </a:cubicBezTo>
                  <a:cubicBezTo>
                    <a:pt x="1649635" y="105854"/>
                    <a:pt x="1633512" y="101947"/>
                    <a:pt x="1615157" y="101947"/>
                  </a:cubicBezTo>
                  <a:close/>
                  <a:moveTo>
                    <a:pt x="624557" y="101947"/>
                  </a:moveTo>
                  <a:cubicBezTo>
                    <a:pt x="606201" y="101947"/>
                    <a:pt x="590078" y="105854"/>
                    <a:pt x="576188" y="113667"/>
                  </a:cubicBezTo>
                  <a:cubicBezTo>
                    <a:pt x="562297" y="121481"/>
                    <a:pt x="551569" y="132581"/>
                    <a:pt x="544004" y="146968"/>
                  </a:cubicBezTo>
                  <a:cubicBezTo>
                    <a:pt x="536438" y="161354"/>
                    <a:pt x="532655" y="177973"/>
                    <a:pt x="532655" y="196825"/>
                  </a:cubicBezTo>
                  <a:lnTo>
                    <a:pt x="532655" y="355327"/>
                  </a:lnTo>
                  <a:cubicBezTo>
                    <a:pt x="532655" y="374178"/>
                    <a:pt x="536438" y="390798"/>
                    <a:pt x="544004" y="405184"/>
                  </a:cubicBezTo>
                  <a:cubicBezTo>
                    <a:pt x="551569" y="419571"/>
                    <a:pt x="562297" y="430671"/>
                    <a:pt x="576188" y="438485"/>
                  </a:cubicBezTo>
                  <a:cubicBezTo>
                    <a:pt x="590078" y="446298"/>
                    <a:pt x="606201" y="450205"/>
                    <a:pt x="624557" y="450205"/>
                  </a:cubicBezTo>
                  <a:cubicBezTo>
                    <a:pt x="642912" y="450205"/>
                    <a:pt x="659035" y="446298"/>
                    <a:pt x="672926" y="438485"/>
                  </a:cubicBezTo>
                  <a:cubicBezTo>
                    <a:pt x="686816" y="430671"/>
                    <a:pt x="697545" y="419571"/>
                    <a:pt x="705110" y="405184"/>
                  </a:cubicBezTo>
                  <a:cubicBezTo>
                    <a:pt x="712675" y="390798"/>
                    <a:pt x="716458" y="374178"/>
                    <a:pt x="716458" y="355327"/>
                  </a:cubicBezTo>
                  <a:lnTo>
                    <a:pt x="716458" y="196825"/>
                  </a:lnTo>
                  <a:cubicBezTo>
                    <a:pt x="716458" y="177973"/>
                    <a:pt x="712675" y="161354"/>
                    <a:pt x="705110" y="146968"/>
                  </a:cubicBezTo>
                  <a:cubicBezTo>
                    <a:pt x="697545" y="132581"/>
                    <a:pt x="686816" y="121481"/>
                    <a:pt x="672926" y="113667"/>
                  </a:cubicBezTo>
                  <a:cubicBezTo>
                    <a:pt x="659035" y="105854"/>
                    <a:pt x="642912" y="101947"/>
                    <a:pt x="624557" y="101947"/>
                  </a:cubicBezTo>
                  <a:close/>
                  <a:moveTo>
                    <a:pt x="0" y="5581"/>
                  </a:moveTo>
                  <a:lnTo>
                    <a:pt x="101947" y="5581"/>
                  </a:lnTo>
                  <a:lnTo>
                    <a:pt x="101947" y="448344"/>
                  </a:lnTo>
                  <a:lnTo>
                    <a:pt x="362396" y="448344"/>
                  </a:lnTo>
                  <a:lnTo>
                    <a:pt x="362396" y="546571"/>
                  </a:lnTo>
                  <a:lnTo>
                    <a:pt x="101947" y="546571"/>
                  </a:lnTo>
                  <a:lnTo>
                    <a:pt x="45392" y="546571"/>
                  </a:lnTo>
                  <a:lnTo>
                    <a:pt x="0" y="546571"/>
                  </a:lnTo>
                  <a:close/>
                  <a:moveTo>
                    <a:pt x="1615157" y="0"/>
                  </a:moveTo>
                  <a:cubicBezTo>
                    <a:pt x="1654348" y="0"/>
                    <a:pt x="1688888" y="8247"/>
                    <a:pt x="1718778" y="24742"/>
                  </a:cubicBezTo>
                  <a:cubicBezTo>
                    <a:pt x="1748668" y="41238"/>
                    <a:pt x="1771798" y="64554"/>
                    <a:pt x="1788169" y="94692"/>
                  </a:cubicBezTo>
                  <a:cubicBezTo>
                    <a:pt x="1804540" y="124829"/>
                    <a:pt x="1812726" y="159742"/>
                    <a:pt x="1812726" y="199429"/>
                  </a:cubicBezTo>
                  <a:lnTo>
                    <a:pt x="1812726" y="352722"/>
                  </a:lnTo>
                  <a:cubicBezTo>
                    <a:pt x="1812726" y="392410"/>
                    <a:pt x="1804540" y="427323"/>
                    <a:pt x="1788169" y="457460"/>
                  </a:cubicBezTo>
                  <a:cubicBezTo>
                    <a:pt x="1771798" y="487598"/>
                    <a:pt x="1748668" y="510914"/>
                    <a:pt x="1718778" y="527409"/>
                  </a:cubicBezTo>
                  <a:cubicBezTo>
                    <a:pt x="1688888" y="543905"/>
                    <a:pt x="1654348" y="552152"/>
                    <a:pt x="1615157" y="552152"/>
                  </a:cubicBezTo>
                  <a:cubicBezTo>
                    <a:pt x="1575965" y="552152"/>
                    <a:pt x="1541425" y="543905"/>
                    <a:pt x="1511535" y="527409"/>
                  </a:cubicBezTo>
                  <a:cubicBezTo>
                    <a:pt x="1481645" y="510914"/>
                    <a:pt x="1458515" y="487598"/>
                    <a:pt x="1442144" y="457460"/>
                  </a:cubicBezTo>
                  <a:cubicBezTo>
                    <a:pt x="1425773" y="427323"/>
                    <a:pt x="1417587" y="392410"/>
                    <a:pt x="1417587" y="352722"/>
                  </a:cubicBezTo>
                  <a:lnTo>
                    <a:pt x="1417587" y="199429"/>
                  </a:lnTo>
                  <a:cubicBezTo>
                    <a:pt x="1417587" y="159742"/>
                    <a:pt x="1425773" y="124829"/>
                    <a:pt x="1442144" y="94692"/>
                  </a:cubicBezTo>
                  <a:cubicBezTo>
                    <a:pt x="1458515" y="64554"/>
                    <a:pt x="1481645" y="41238"/>
                    <a:pt x="1511535" y="24742"/>
                  </a:cubicBezTo>
                  <a:cubicBezTo>
                    <a:pt x="1541425" y="8247"/>
                    <a:pt x="1575965" y="0"/>
                    <a:pt x="1615157" y="0"/>
                  </a:cubicBezTo>
                  <a:close/>
                  <a:moveTo>
                    <a:pt x="1119113" y="0"/>
                  </a:moveTo>
                  <a:cubicBezTo>
                    <a:pt x="1151359" y="0"/>
                    <a:pt x="1181124" y="6635"/>
                    <a:pt x="1208409" y="19905"/>
                  </a:cubicBezTo>
                  <a:cubicBezTo>
                    <a:pt x="1235695" y="33176"/>
                    <a:pt x="1258453" y="51966"/>
                    <a:pt x="1276684" y="76274"/>
                  </a:cubicBezTo>
                  <a:cubicBezTo>
                    <a:pt x="1294916" y="100583"/>
                    <a:pt x="1307256" y="128736"/>
                    <a:pt x="1313705" y="160734"/>
                  </a:cubicBezTo>
                  <a:lnTo>
                    <a:pt x="1203573" y="160734"/>
                  </a:lnTo>
                  <a:cubicBezTo>
                    <a:pt x="1199852" y="149324"/>
                    <a:pt x="1193713" y="139464"/>
                    <a:pt x="1185155" y="131155"/>
                  </a:cubicBezTo>
                  <a:cubicBezTo>
                    <a:pt x="1176597" y="122845"/>
                    <a:pt x="1166552" y="116520"/>
                    <a:pt x="1155017" y="112179"/>
                  </a:cubicBezTo>
                  <a:cubicBezTo>
                    <a:pt x="1143483" y="107838"/>
                    <a:pt x="1131515" y="105668"/>
                    <a:pt x="1119113" y="105668"/>
                  </a:cubicBezTo>
                  <a:cubicBezTo>
                    <a:pt x="1101005" y="105668"/>
                    <a:pt x="1085068" y="109636"/>
                    <a:pt x="1071302" y="117574"/>
                  </a:cubicBezTo>
                  <a:cubicBezTo>
                    <a:pt x="1057535" y="125511"/>
                    <a:pt x="1046869" y="136798"/>
                    <a:pt x="1039303" y="151432"/>
                  </a:cubicBezTo>
                  <a:cubicBezTo>
                    <a:pt x="1031738" y="166067"/>
                    <a:pt x="1027955" y="182934"/>
                    <a:pt x="1027955" y="202034"/>
                  </a:cubicBezTo>
                  <a:lnTo>
                    <a:pt x="1027955" y="361652"/>
                  </a:lnTo>
                  <a:cubicBezTo>
                    <a:pt x="1027955" y="378519"/>
                    <a:pt x="1031800" y="393402"/>
                    <a:pt x="1039489" y="406301"/>
                  </a:cubicBezTo>
                  <a:cubicBezTo>
                    <a:pt x="1047179" y="419199"/>
                    <a:pt x="1058093" y="429121"/>
                    <a:pt x="1072232" y="436066"/>
                  </a:cubicBezTo>
                  <a:cubicBezTo>
                    <a:pt x="1086370" y="443011"/>
                    <a:pt x="1102741" y="446484"/>
                    <a:pt x="1121345" y="446484"/>
                  </a:cubicBezTo>
                  <a:cubicBezTo>
                    <a:pt x="1139700" y="446484"/>
                    <a:pt x="1155762" y="442701"/>
                    <a:pt x="1169528" y="435136"/>
                  </a:cubicBezTo>
                  <a:cubicBezTo>
                    <a:pt x="1183295" y="427571"/>
                    <a:pt x="1193899" y="416594"/>
                    <a:pt x="1201340" y="402208"/>
                  </a:cubicBezTo>
                  <a:cubicBezTo>
                    <a:pt x="1208782" y="387821"/>
                    <a:pt x="1212502" y="370830"/>
                    <a:pt x="1212502" y="351234"/>
                  </a:cubicBezTo>
                  <a:lnTo>
                    <a:pt x="1212502" y="342304"/>
                  </a:lnTo>
                  <a:lnTo>
                    <a:pt x="1130647" y="342304"/>
                  </a:lnTo>
                  <a:lnTo>
                    <a:pt x="1130647" y="244078"/>
                  </a:lnTo>
                  <a:lnTo>
                    <a:pt x="1318170" y="244078"/>
                  </a:lnTo>
                  <a:lnTo>
                    <a:pt x="1318170" y="349746"/>
                  </a:lnTo>
                  <a:cubicBezTo>
                    <a:pt x="1318170" y="389929"/>
                    <a:pt x="1310047" y="425338"/>
                    <a:pt x="1293800" y="455972"/>
                  </a:cubicBezTo>
                  <a:cubicBezTo>
                    <a:pt x="1277552" y="486606"/>
                    <a:pt x="1254546" y="510294"/>
                    <a:pt x="1224781" y="527037"/>
                  </a:cubicBezTo>
                  <a:cubicBezTo>
                    <a:pt x="1195015" y="543781"/>
                    <a:pt x="1160536" y="552152"/>
                    <a:pt x="1121345" y="552152"/>
                  </a:cubicBezTo>
                  <a:cubicBezTo>
                    <a:pt x="1081906" y="552152"/>
                    <a:pt x="1047117" y="544277"/>
                    <a:pt x="1016979" y="528526"/>
                  </a:cubicBezTo>
                  <a:cubicBezTo>
                    <a:pt x="986842" y="512775"/>
                    <a:pt x="963525" y="490512"/>
                    <a:pt x="947030" y="461739"/>
                  </a:cubicBezTo>
                  <a:cubicBezTo>
                    <a:pt x="930535" y="432966"/>
                    <a:pt x="922287" y="399603"/>
                    <a:pt x="922287" y="361652"/>
                  </a:cubicBezTo>
                  <a:lnTo>
                    <a:pt x="922287" y="202034"/>
                  </a:lnTo>
                  <a:cubicBezTo>
                    <a:pt x="922287" y="161850"/>
                    <a:pt x="930411" y="126504"/>
                    <a:pt x="946658" y="95994"/>
                  </a:cubicBezTo>
                  <a:cubicBezTo>
                    <a:pt x="962905" y="65484"/>
                    <a:pt x="985911" y="41858"/>
                    <a:pt x="1015677" y="25114"/>
                  </a:cubicBezTo>
                  <a:cubicBezTo>
                    <a:pt x="1045443" y="8371"/>
                    <a:pt x="1079921" y="0"/>
                    <a:pt x="1119113" y="0"/>
                  </a:cubicBezTo>
                  <a:close/>
                  <a:moveTo>
                    <a:pt x="624557" y="0"/>
                  </a:moveTo>
                  <a:cubicBezTo>
                    <a:pt x="663748" y="0"/>
                    <a:pt x="698289" y="8247"/>
                    <a:pt x="728178" y="24742"/>
                  </a:cubicBezTo>
                  <a:cubicBezTo>
                    <a:pt x="758068" y="41238"/>
                    <a:pt x="781198" y="64554"/>
                    <a:pt x="797569" y="94692"/>
                  </a:cubicBezTo>
                  <a:cubicBezTo>
                    <a:pt x="813940" y="124829"/>
                    <a:pt x="822126" y="159742"/>
                    <a:pt x="822126" y="199429"/>
                  </a:cubicBezTo>
                  <a:lnTo>
                    <a:pt x="822126" y="352722"/>
                  </a:lnTo>
                  <a:cubicBezTo>
                    <a:pt x="822126" y="392410"/>
                    <a:pt x="813940" y="427323"/>
                    <a:pt x="797569" y="457460"/>
                  </a:cubicBezTo>
                  <a:cubicBezTo>
                    <a:pt x="781198" y="487598"/>
                    <a:pt x="758068" y="510914"/>
                    <a:pt x="728178" y="527409"/>
                  </a:cubicBezTo>
                  <a:cubicBezTo>
                    <a:pt x="698289" y="543905"/>
                    <a:pt x="663748" y="552152"/>
                    <a:pt x="624557" y="552152"/>
                  </a:cubicBezTo>
                  <a:cubicBezTo>
                    <a:pt x="585365" y="552152"/>
                    <a:pt x="550825" y="543905"/>
                    <a:pt x="520935" y="527409"/>
                  </a:cubicBezTo>
                  <a:cubicBezTo>
                    <a:pt x="491045" y="510914"/>
                    <a:pt x="467915" y="487598"/>
                    <a:pt x="451544" y="457460"/>
                  </a:cubicBezTo>
                  <a:cubicBezTo>
                    <a:pt x="435173" y="427323"/>
                    <a:pt x="426987" y="392410"/>
                    <a:pt x="426987" y="352722"/>
                  </a:cubicBezTo>
                  <a:lnTo>
                    <a:pt x="426987" y="199429"/>
                  </a:lnTo>
                  <a:cubicBezTo>
                    <a:pt x="426987" y="159742"/>
                    <a:pt x="435173" y="124829"/>
                    <a:pt x="451544" y="94692"/>
                  </a:cubicBezTo>
                  <a:cubicBezTo>
                    <a:pt x="467915" y="64554"/>
                    <a:pt x="491045" y="41238"/>
                    <a:pt x="520935" y="24742"/>
                  </a:cubicBezTo>
                  <a:cubicBezTo>
                    <a:pt x="550825" y="8247"/>
                    <a:pt x="585365" y="0"/>
                    <a:pt x="624557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6000" b="1" dirty="0">
                <a:solidFill>
                  <a:schemeClr val="accent5">
                    <a:lumMod val="50000"/>
                  </a:schemeClr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27" name="PA-任意多边形 57"/>
            <p:cNvSpPr/>
            <p:nvPr>
              <p:custDataLst>
                <p:tags r:id="rId2"/>
              </p:custDataLst>
            </p:nvPr>
          </p:nvSpPr>
          <p:spPr>
            <a:xfrm>
              <a:off x="6674468" y="1141141"/>
              <a:ext cx="1880714" cy="306585"/>
            </a:xfrm>
            <a:custGeom>
              <a:avLst/>
              <a:gdLst/>
              <a:ahLst/>
              <a:cxnLst/>
              <a:rect l="l" t="t" r="r" b="b"/>
              <a:pathLst>
                <a:path w="1820466" h="296764">
                  <a:moveTo>
                    <a:pt x="636984" y="186333"/>
                  </a:moveTo>
                  <a:lnTo>
                    <a:pt x="673894" y="198835"/>
                  </a:lnTo>
                  <a:cubicBezTo>
                    <a:pt x="663972" y="228997"/>
                    <a:pt x="654745" y="253604"/>
                    <a:pt x="646212" y="272654"/>
                  </a:cubicBezTo>
                  <a:lnTo>
                    <a:pt x="609005" y="258366"/>
                  </a:lnTo>
                  <a:cubicBezTo>
                    <a:pt x="619720" y="236340"/>
                    <a:pt x="629047" y="212329"/>
                    <a:pt x="636984" y="186333"/>
                  </a:cubicBezTo>
                  <a:close/>
                  <a:moveTo>
                    <a:pt x="967383" y="178594"/>
                  </a:moveTo>
                  <a:lnTo>
                    <a:pt x="967383" y="229493"/>
                  </a:lnTo>
                  <a:lnTo>
                    <a:pt x="1009650" y="229493"/>
                  </a:lnTo>
                  <a:lnTo>
                    <a:pt x="1009650" y="178594"/>
                  </a:lnTo>
                  <a:close/>
                  <a:moveTo>
                    <a:pt x="862013" y="176511"/>
                  </a:moveTo>
                  <a:cubicBezTo>
                    <a:pt x="875506" y="193576"/>
                    <a:pt x="890389" y="213420"/>
                    <a:pt x="906661" y="236042"/>
                  </a:cubicBezTo>
                  <a:lnTo>
                    <a:pt x="873919" y="260152"/>
                  </a:lnTo>
                  <a:lnTo>
                    <a:pt x="854273" y="231281"/>
                  </a:lnTo>
                  <a:lnTo>
                    <a:pt x="849032" y="248962"/>
                  </a:lnTo>
                  <a:cubicBezTo>
                    <a:pt x="843683" y="264831"/>
                    <a:pt x="838014" y="275258"/>
                    <a:pt x="832024" y="280244"/>
                  </a:cubicBezTo>
                  <a:cubicBezTo>
                    <a:pt x="824037" y="286892"/>
                    <a:pt x="813891" y="290215"/>
                    <a:pt x="801588" y="290215"/>
                  </a:cubicBezTo>
                  <a:lnTo>
                    <a:pt x="725091" y="290215"/>
                  </a:lnTo>
                  <a:cubicBezTo>
                    <a:pt x="695325" y="290215"/>
                    <a:pt x="680442" y="276325"/>
                    <a:pt x="680442" y="248543"/>
                  </a:cubicBezTo>
                  <a:lnTo>
                    <a:pt x="680442" y="189310"/>
                  </a:lnTo>
                  <a:lnTo>
                    <a:pt x="719733" y="189310"/>
                  </a:lnTo>
                  <a:lnTo>
                    <a:pt x="719733" y="237530"/>
                  </a:lnTo>
                  <a:cubicBezTo>
                    <a:pt x="719733" y="248841"/>
                    <a:pt x="725488" y="254497"/>
                    <a:pt x="736997" y="254497"/>
                  </a:cubicBezTo>
                  <a:lnTo>
                    <a:pt x="783431" y="254497"/>
                  </a:lnTo>
                  <a:cubicBezTo>
                    <a:pt x="790178" y="254497"/>
                    <a:pt x="796057" y="253083"/>
                    <a:pt x="801068" y="250255"/>
                  </a:cubicBezTo>
                  <a:cubicBezTo>
                    <a:pt x="806078" y="247427"/>
                    <a:pt x="810121" y="235149"/>
                    <a:pt x="813197" y="213420"/>
                  </a:cubicBezTo>
                  <a:cubicBezTo>
                    <a:pt x="821333" y="217190"/>
                    <a:pt x="828824" y="220564"/>
                    <a:pt x="835670" y="223540"/>
                  </a:cubicBezTo>
                  <a:lnTo>
                    <a:pt x="854272" y="231279"/>
                  </a:lnTo>
                  <a:lnTo>
                    <a:pt x="851892" y="227782"/>
                  </a:lnTo>
                  <a:cubicBezTo>
                    <a:pt x="844550" y="217414"/>
                    <a:pt x="837208" y="207467"/>
                    <a:pt x="829866" y="197942"/>
                  </a:cubicBezTo>
                  <a:close/>
                  <a:moveTo>
                    <a:pt x="34826" y="169962"/>
                  </a:moveTo>
                  <a:cubicBezTo>
                    <a:pt x="47129" y="175320"/>
                    <a:pt x="59928" y="179983"/>
                    <a:pt x="73224" y="183952"/>
                  </a:cubicBezTo>
                  <a:cubicBezTo>
                    <a:pt x="64095" y="217885"/>
                    <a:pt x="54868" y="254596"/>
                    <a:pt x="45542" y="294085"/>
                  </a:cubicBezTo>
                  <a:cubicBezTo>
                    <a:pt x="32048" y="289322"/>
                    <a:pt x="18951" y="285254"/>
                    <a:pt x="6251" y="281881"/>
                  </a:cubicBezTo>
                  <a:cubicBezTo>
                    <a:pt x="16371" y="249337"/>
                    <a:pt x="25896" y="212031"/>
                    <a:pt x="34826" y="169962"/>
                  </a:cubicBezTo>
                  <a:close/>
                  <a:moveTo>
                    <a:pt x="1480245" y="152103"/>
                  </a:moveTo>
                  <a:cubicBezTo>
                    <a:pt x="1492746" y="182067"/>
                    <a:pt x="1504752" y="213519"/>
                    <a:pt x="1516261" y="246460"/>
                  </a:cubicBezTo>
                  <a:lnTo>
                    <a:pt x="1479649" y="260450"/>
                  </a:lnTo>
                  <a:cubicBezTo>
                    <a:pt x="1468140" y="225326"/>
                    <a:pt x="1456531" y="193477"/>
                    <a:pt x="1444824" y="164902"/>
                  </a:cubicBezTo>
                  <a:close/>
                  <a:moveTo>
                    <a:pt x="1344216" y="149722"/>
                  </a:moveTo>
                  <a:lnTo>
                    <a:pt x="1379637" y="159842"/>
                  </a:lnTo>
                  <a:cubicBezTo>
                    <a:pt x="1367532" y="198339"/>
                    <a:pt x="1355130" y="231577"/>
                    <a:pt x="1342430" y="259557"/>
                  </a:cubicBezTo>
                  <a:cubicBezTo>
                    <a:pt x="1329928" y="253207"/>
                    <a:pt x="1318220" y="248444"/>
                    <a:pt x="1307306" y="245269"/>
                  </a:cubicBezTo>
                  <a:cubicBezTo>
                    <a:pt x="1320403" y="218480"/>
                    <a:pt x="1332706" y="186631"/>
                    <a:pt x="1344216" y="149722"/>
                  </a:cubicBezTo>
                  <a:close/>
                  <a:moveTo>
                    <a:pt x="149424" y="147340"/>
                  </a:moveTo>
                  <a:lnTo>
                    <a:pt x="188119" y="147340"/>
                  </a:lnTo>
                  <a:lnTo>
                    <a:pt x="188119" y="189608"/>
                  </a:lnTo>
                  <a:lnTo>
                    <a:pt x="213717" y="180975"/>
                  </a:lnTo>
                  <a:cubicBezTo>
                    <a:pt x="227013" y="212527"/>
                    <a:pt x="237232" y="239515"/>
                    <a:pt x="244376" y="261938"/>
                  </a:cubicBezTo>
                  <a:lnTo>
                    <a:pt x="214610" y="272356"/>
                  </a:lnTo>
                  <a:cubicBezTo>
                    <a:pt x="209550" y="252810"/>
                    <a:pt x="200720" y="226368"/>
                    <a:pt x="188119" y="193031"/>
                  </a:cubicBezTo>
                  <a:lnTo>
                    <a:pt x="188119" y="260152"/>
                  </a:lnTo>
                  <a:cubicBezTo>
                    <a:pt x="188119" y="269479"/>
                    <a:pt x="185837" y="276722"/>
                    <a:pt x="181273" y="281881"/>
                  </a:cubicBezTo>
                  <a:cubicBezTo>
                    <a:pt x="176709" y="287040"/>
                    <a:pt x="170557" y="290116"/>
                    <a:pt x="162818" y="291108"/>
                  </a:cubicBezTo>
                  <a:cubicBezTo>
                    <a:pt x="155079" y="292101"/>
                    <a:pt x="139402" y="292795"/>
                    <a:pt x="115788" y="293192"/>
                  </a:cubicBezTo>
                  <a:cubicBezTo>
                    <a:pt x="113308" y="279698"/>
                    <a:pt x="110282" y="267395"/>
                    <a:pt x="106710" y="256283"/>
                  </a:cubicBezTo>
                  <a:lnTo>
                    <a:pt x="99120" y="269379"/>
                  </a:lnTo>
                  <a:lnTo>
                    <a:pt x="66973" y="250925"/>
                  </a:lnTo>
                  <a:cubicBezTo>
                    <a:pt x="83245" y="226517"/>
                    <a:pt x="97334" y="201514"/>
                    <a:pt x="109240" y="175915"/>
                  </a:cubicBezTo>
                  <a:lnTo>
                    <a:pt x="141684" y="191096"/>
                  </a:lnTo>
                  <a:cubicBezTo>
                    <a:pt x="131267" y="212031"/>
                    <a:pt x="119856" y="233313"/>
                    <a:pt x="107454" y="254943"/>
                  </a:cubicBezTo>
                  <a:cubicBezTo>
                    <a:pt x="116384" y="255836"/>
                    <a:pt x="125214" y="256283"/>
                    <a:pt x="133945" y="256283"/>
                  </a:cubicBezTo>
                  <a:cubicBezTo>
                    <a:pt x="144264" y="256283"/>
                    <a:pt x="149424" y="250429"/>
                    <a:pt x="149424" y="238721"/>
                  </a:cubicBezTo>
                  <a:close/>
                  <a:moveTo>
                    <a:pt x="1097756" y="126207"/>
                  </a:moveTo>
                  <a:cubicBezTo>
                    <a:pt x="1112044" y="143272"/>
                    <a:pt x="1127423" y="164009"/>
                    <a:pt x="1143893" y="188417"/>
                  </a:cubicBezTo>
                  <a:lnTo>
                    <a:pt x="1106388" y="213420"/>
                  </a:lnTo>
                  <a:cubicBezTo>
                    <a:pt x="1091307" y="188615"/>
                    <a:pt x="1076920" y="167482"/>
                    <a:pt x="1063228" y="150019"/>
                  </a:cubicBezTo>
                  <a:close/>
                  <a:moveTo>
                    <a:pt x="854571" y="95250"/>
                  </a:moveTo>
                  <a:cubicBezTo>
                    <a:pt x="871240" y="111324"/>
                    <a:pt x="888008" y="129481"/>
                    <a:pt x="904875" y="149722"/>
                  </a:cubicBezTo>
                  <a:lnTo>
                    <a:pt x="874514" y="172939"/>
                  </a:lnTo>
                  <a:cubicBezTo>
                    <a:pt x="858242" y="151706"/>
                    <a:pt x="842466" y="132656"/>
                    <a:pt x="827187" y="115789"/>
                  </a:cubicBezTo>
                  <a:close/>
                  <a:moveTo>
                    <a:pt x="1320403" y="92274"/>
                  </a:moveTo>
                  <a:lnTo>
                    <a:pt x="1511796" y="92274"/>
                  </a:lnTo>
                  <a:lnTo>
                    <a:pt x="1511796" y="130969"/>
                  </a:lnTo>
                  <a:lnTo>
                    <a:pt x="1436787" y="130969"/>
                  </a:lnTo>
                  <a:lnTo>
                    <a:pt x="1436787" y="258366"/>
                  </a:lnTo>
                  <a:cubicBezTo>
                    <a:pt x="1436787" y="268983"/>
                    <a:pt x="1433860" y="277143"/>
                    <a:pt x="1428006" y="282848"/>
                  </a:cubicBezTo>
                  <a:cubicBezTo>
                    <a:pt x="1422152" y="288553"/>
                    <a:pt x="1413743" y="291753"/>
                    <a:pt x="1402780" y="292448"/>
                  </a:cubicBezTo>
                  <a:cubicBezTo>
                    <a:pt x="1391816" y="293142"/>
                    <a:pt x="1376859" y="293490"/>
                    <a:pt x="1357908" y="293490"/>
                  </a:cubicBezTo>
                  <a:cubicBezTo>
                    <a:pt x="1355130" y="277416"/>
                    <a:pt x="1352451" y="263625"/>
                    <a:pt x="1349871" y="252115"/>
                  </a:cubicBezTo>
                  <a:cubicBezTo>
                    <a:pt x="1360388" y="253108"/>
                    <a:pt x="1369814" y="253604"/>
                    <a:pt x="1378149" y="253604"/>
                  </a:cubicBezTo>
                  <a:cubicBezTo>
                    <a:pt x="1389658" y="253604"/>
                    <a:pt x="1395413" y="248246"/>
                    <a:pt x="1395413" y="237530"/>
                  </a:cubicBezTo>
                  <a:lnTo>
                    <a:pt x="1395413" y="130969"/>
                  </a:lnTo>
                  <a:lnTo>
                    <a:pt x="1320403" y="130969"/>
                  </a:lnTo>
                  <a:close/>
                  <a:moveTo>
                    <a:pt x="733723" y="89595"/>
                  </a:moveTo>
                  <a:lnTo>
                    <a:pt x="764679" y="110431"/>
                  </a:lnTo>
                  <a:cubicBezTo>
                    <a:pt x="746820" y="135831"/>
                    <a:pt x="730448" y="156568"/>
                    <a:pt x="715566" y="172641"/>
                  </a:cubicBezTo>
                  <a:cubicBezTo>
                    <a:pt x="706636" y="164108"/>
                    <a:pt x="697508" y="155774"/>
                    <a:pt x="688181" y="147638"/>
                  </a:cubicBezTo>
                  <a:cubicBezTo>
                    <a:pt x="704056" y="129779"/>
                    <a:pt x="719237" y="110431"/>
                    <a:pt x="733723" y="89595"/>
                  </a:cubicBezTo>
                  <a:close/>
                  <a:moveTo>
                    <a:pt x="967383" y="88702"/>
                  </a:moveTo>
                  <a:lnTo>
                    <a:pt x="967383" y="139601"/>
                  </a:lnTo>
                  <a:lnTo>
                    <a:pt x="1009650" y="139601"/>
                  </a:lnTo>
                  <a:lnTo>
                    <a:pt x="1009650" y="88702"/>
                  </a:lnTo>
                  <a:close/>
                  <a:moveTo>
                    <a:pt x="1719114" y="86618"/>
                  </a:moveTo>
                  <a:lnTo>
                    <a:pt x="1718816" y="87511"/>
                  </a:lnTo>
                  <a:cubicBezTo>
                    <a:pt x="1722983" y="128092"/>
                    <a:pt x="1730077" y="159098"/>
                    <a:pt x="1740098" y="180529"/>
                  </a:cubicBezTo>
                  <a:cubicBezTo>
                    <a:pt x="1751508" y="157709"/>
                    <a:pt x="1759545" y="126405"/>
                    <a:pt x="1764208" y="86618"/>
                  </a:cubicBezTo>
                  <a:close/>
                  <a:moveTo>
                    <a:pt x="24408" y="81261"/>
                  </a:moveTo>
                  <a:cubicBezTo>
                    <a:pt x="40481" y="92968"/>
                    <a:pt x="56158" y="105470"/>
                    <a:pt x="71438" y="118765"/>
                  </a:cubicBezTo>
                  <a:lnTo>
                    <a:pt x="44649" y="150912"/>
                  </a:lnTo>
                  <a:cubicBezTo>
                    <a:pt x="30361" y="137220"/>
                    <a:pt x="15478" y="123429"/>
                    <a:pt x="0" y="109538"/>
                  </a:cubicBezTo>
                  <a:close/>
                  <a:moveTo>
                    <a:pt x="779859" y="73819"/>
                  </a:moveTo>
                  <a:lnTo>
                    <a:pt x="820638" y="73819"/>
                  </a:lnTo>
                  <a:lnTo>
                    <a:pt x="820638" y="145852"/>
                  </a:lnTo>
                  <a:cubicBezTo>
                    <a:pt x="820638" y="152897"/>
                    <a:pt x="818530" y="160512"/>
                    <a:pt x="814313" y="168697"/>
                  </a:cubicBezTo>
                  <a:cubicBezTo>
                    <a:pt x="810096" y="176883"/>
                    <a:pt x="795586" y="181075"/>
                    <a:pt x="770781" y="181273"/>
                  </a:cubicBezTo>
                  <a:cubicBezTo>
                    <a:pt x="782687" y="192386"/>
                    <a:pt x="793849" y="203399"/>
                    <a:pt x="804267" y="214313"/>
                  </a:cubicBezTo>
                  <a:lnTo>
                    <a:pt x="773906" y="240804"/>
                  </a:lnTo>
                  <a:cubicBezTo>
                    <a:pt x="758825" y="222945"/>
                    <a:pt x="745133" y="207566"/>
                    <a:pt x="732830" y="194668"/>
                  </a:cubicBezTo>
                  <a:lnTo>
                    <a:pt x="752922" y="177552"/>
                  </a:lnTo>
                  <a:cubicBezTo>
                    <a:pt x="750838" y="169317"/>
                    <a:pt x="747812" y="159743"/>
                    <a:pt x="743843" y="148829"/>
                  </a:cubicBezTo>
                  <a:cubicBezTo>
                    <a:pt x="752376" y="149424"/>
                    <a:pt x="759470" y="149722"/>
                    <a:pt x="765125" y="149722"/>
                  </a:cubicBezTo>
                  <a:cubicBezTo>
                    <a:pt x="770682" y="149722"/>
                    <a:pt x="774526" y="148729"/>
                    <a:pt x="776660" y="146745"/>
                  </a:cubicBezTo>
                  <a:cubicBezTo>
                    <a:pt x="778793" y="144761"/>
                    <a:pt x="779859" y="141486"/>
                    <a:pt x="779859" y="136922"/>
                  </a:cubicBezTo>
                  <a:close/>
                  <a:moveTo>
                    <a:pt x="506909" y="65485"/>
                  </a:moveTo>
                  <a:lnTo>
                    <a:pt x="506909" y="223838"/>
                  </a:lnTo>
                  <a:lnTo>
                    <a:pt x="547390" y="223838"/>
                  </a:lnTo>
                  <a:lnTo>
                    <a:pt x="547390" y="65485"/>
                  </a:lnTo>
                  <a:close/>
                  <a:moveTo>
                    <a:pt x="467023" y="26492"/>
                  </a:moveTo>
                  <a:lnTo>
                    <a:pt x="587276" y="26492"/>
                  </a:lnTo>
                  <a:lnTo>
                    <a:pt x="587276" y="287239"/>
                  </a:lnTo>
                  <a:lnTo>
                    <a:pt x="547390" y="287239"/>
                  </a:lnTo>
                  <a:lnTo>
                    <a:pt x="547390" y="262831"/>
                  </a:lnTo>
                  <a:lnTo>
                    <a:pt x="506909" y="262831"/>
                  </a:lnTo>
                  <a:lnTo>
                    <a:pt x="506909" y="289025"/>
                  </a:lnTo>
                  <a:lnTo>
                    <a:pt x="467023" y="289025"/>
                  </a:lnTo>
                  <a:close/>
                  <a:moveTo>
                    <a:pt x="1332309" y="17860"/>
                  </a:moveTo>
                  <a:lnTo>
                    <a:pt x="1500485" y="17860"/>
                  </a:lnTo>
                  <a:lnTo>
                    <a:pt x="1500485" y="56555"/>
                  </a:lnTo>
                  <a:lnTo>
                    <a:pt x="1332309" y="56555"/>
                  </a:lnTo>
                  <a:close/>
                  <a:moveTo>
                    <a:pt x="91381" y="14586"/>
                  </a:moveTo>
                  <a:lnTo>
                    <a:pt x="273546" y="14586"/>
                  </a:lnTo>
                  <a:lnTo>
                    <a:pt x="273546" y="48518"/>
                  </a:lnTo>
                  <a:lnTo>
                    <a:pt x="193030" y="48518"/>
                  </a:lnTo>
                  <a:cubicBezTo>
                    <a:pt x="190252" y="58738"/>
                    <a:pt x="186779" y="68958"/>
                    <a:pt x="182612" y="79177"/>
                  </a:cubicBezTo>
                  <a:lnTo>
                    <a:pt x="290215" y="79177"/>
                  </a:lnTo>
                  <a:lnTo>
                    <a:pt x="290215" y="113110"/>
                  </a:lnTo>
                  <a:lnTo>
                    <a:pt x="228898" y="113110"/>
                  </a:lnTo>
                  <a:cubicBezTo>
                    <a:pt x="247749" y="130275"/>
                    <a:pt x="270867" y="143173"/>
                    <a:pt x="298252" y="151805"/>
                  </a:cubicBezTo>
                  <a:lnTo>
                    <a:pt x="279499" y="191393"/>
                  </a:lnTo>
                  <a:cubicBezTo>
                    <a:pt x="274439" y="189409"/>
                    <a:pt x="269478" y="187226"/>
                    <a:pt x="264617" y="184845"/>
                  </a:cubicBezTo>
                  <a:cubicBezTo>
                    <a:pt x="276424" y="206872"/>
                    <a:pt x="287536" y="229890"/>
                    <a:pt x="297954" y="253901"/>
                  </a:cubicBezTo>
                  <a:lnTo>
                    <a:pt x="265807" y="267593"/>
                  </a:lnTo>
                  <a:cubicBezTo>
                    <a:pt x="257473" y="244376"/>
                    <a:pt x="246162" y="218480"/>
                    <a:pt x="231874" y="189905"/>
                  </a:cubicBezTo>
                  <a:lnTo>
                    <a:pt x="255836" y="180083"/>
                  </a:lnTo>
                  <a:cubicBezTo>
                    <a:pt x="228749" y="164704"/>
                    <a:pt x="205730" y="142379"/>
                    <a:pt x="186779" y="113110"/>
                  </a:cubicBezTo>
                  <a:lnTo>
                    <a:pt x="166241" y="113110"/>
                  </a:lnTo>
                  <a:cubicBezTo>
                    <a:pt x="147985" y="143372"/>
                    <a:pt x="121245" y="169565"/>
                    <a:pt x="86023" y="191691"/>
                  </a:cubicBezTo>
                  <a:cubicBezTo>
                    <a:pt x="75704" y="177999"/>
                    <a:pt x="66080" y="166490"/>
                    <a:pt x="57150" y="157163"/>
                  </a:cubicBezTo>
                  <a:cubicBezTo>
                    <a:pt x="83145" y="145654"/>
                    <a:pt x="104031" y="130969"/>
                    <a:pt x="119807" y="113110"/>
                  </a:cubicBezTo>
                  <a:lnTo>
                    <a:pt x="77688" y="113110"/>
                  </a:lnTo>
                  <a:lnTo>
                    <a:pt x="77688" y="79177"/>
                  </a:lnTo>
                  <a:lnTo>
                    <a:pt x="142131" y="79177"/>
                  </a:lnTo>
                  <a:cubicBezTo>
                    <a:pt x="146794" y="69553"/>
                    <a:pt x="150565" y="59333"/>
                    <a:pt x="153442" y="48518"/>
                  </a:cubicBezTo>
                  <a:lnTo>
                    <a:pt x="91381" y="48518"/>
                  </a:lnTo>
                  <a:close/>
                  <a:moveTo>
                    <a:pt x="32742" y="3572"/>
                  </a:moveTo>
                  <a:cubicBezTo>
                    <a:pt x="53380" y="18257"/>
                    <a:pt x="69652" y="30461"/>
                    <a:pt x="81558" y="40184"/>
                  </a:cubicBezTo>
                  <a:lnTo>
                    <a:pt x="53876" y="70247"/>
                  </a:lnTo>
                  <a:cubicBezTo>
                    <a:pt x="39985" y="56555"/>
                    <a:pt x="24706" y="42962"/>
                    <a:pt x="8037" y="29468"/>
                  </a:cubicBezTo>
                  <a:close/>
                  <a:moveTo>
                    <a:pt x="1254324" y="2382"/>
                  </a:moveTo>
                  <a:lnTo>
                    <a:pt x="1290935" y="2382"/>
                  </a:lnTo>
                  <a:lnTo>
                    <a:pt x="1290935" y="54472"/>
                  </a:lnTo>
                  <a:lnTo>
                    <a:pt x="1319510" y="54472"/>
                  </a:lnTo>
                  <a:lnTo>
                    <a:pt x="1319510" y="93465"/>
                  </a:lnTo>
                  <a:lnTo>
                    <a:pt x="1290935" y="93465"/>
                  </a:lnTo>
                  <a:lnTo>
                    <a:pt x="1290935" y="127844"/>
                  </a:lnTo>
                  <a:cubicBezTo>
                    <a:pt x="1303734" y="134988"/>
                    <a:pt x="1315938" y="141983"/>
                    <a:pt x="1327547" y="148829"/>
                  </a:cubicBezTo>
                  <a:lnTo>
                    <a:pt x="1309092" y="182464"/>
                  </a:lnTo>
                  <a:cubicBezTo>
                    <a:pt x="1304925" y="178892"/>
                    <a:pt x="1298873" y="174427"/>
                    <a:pt x="1290935" y="169069"/>
                  </a:cubicBezTo>
                  <a:lnTo>
                    <a:pt x="1290935" y="294978"/>
                  </a:lnTo>
                  <a:lnTo>
                    <a:pt x="1254324" y="294978"/>
                  </a:lnTo>
                  <a:lnTo>
                    <a:pt x="1254324" y="172343"/>
                  </a:lnTo>
                  <a:cubicBezTo>
                    <a:pt x="1246783" y="191790"/>
                    <a:pt x="1237853" y="210443"/>
                    <a:pt x="1227534" y="228303"/>
                  </a:cubicBezTo>
                  <a:cubicBezTo>
                    <a:pt x="1224161" y="207665"/>
                    <a:pt x="1220986" y="189508"/>
                    <a:pt x="1218009" y="173832"/>
                  </a:cubicBezTo>
                  <a:cubicBezTo>
                    <a:pt x="1233289" y="147340"/>
                    <a:pt x="1244600" y="120551"/>
                    <a:pt x="1251942" y="93465"/>
                  </a:cubicBezTo>
                  <a:lnTo>
                    <a:pt x="1220093" y="93465"/>
                  </a:lnTo>
                  <a:lnTo>
                    <a:pt x="1220093" y="54472"/>
                  </a:lnTo>
                  <a:lnTo>
                    <a:pt x="1254324" y="54472"/>
                  </a:lnTo>
                  <a:close/>
                  <a:moveTo>
                    <a:pt x="1096863" y="1786"/>
                  </a:moveTo>
                  <a:lnTo>
                    <a:pt x="1137940" y="12502"/>
                  </a:lnTo>
                  <a:cubicBezTo>
                    <a:pt x="1133574" y="25698"/>
                    <a:pt x="1128911" y="38597"/>
                    <a:pt x="1123950" y="51197"/>
                  </a:cubicBezTo>
                  <a:lnTo>
                    <a:pt x="1200745" y="51197"/>
                  </a:lnTo>
                  <a:lnTo>
                    <a:pt x="1197322" y="222499"/>
                  </a:lnTo>
                  <a:cubicBezTo>
                    <a:pt x="1196826" y="240953"/>
                    <a:pt x="1195288" y="253876"/>
                    <a:pt x="1192709" y="261268"/>
                  </a:cubicBezTo>
                  <a:cubicBezTo>
                    <a:pt x="1190129" y="268660"/>
                    <a:pt x="1186111" y="274688"/>
                    <a:pt x="1180654" y="279351"/>
                  </a:cubicBezTo>
                  <a:cubicBezTo>
                    <a:pt x="1175197" y="284014"/>
                    <a:pt x="1167581" y="287189"/>
                    <a:pt x="1157808" y="288876"/>
                  </a:cubicBezTo>
                  <a:cubicBezTo>
                    <a:pt x="1148035" y="290563"/>
                    <a:pt x="1126728" y="291406"/>
                    <a:pt x="1093887" y="291406"/>
                  </a:cubicBezTo>
                  <a:cubicBezTo>
                    <a:pt x="1090910" y="273943"/>
                    <a:pt x="1087140" y="258961"/>
                    <a:pt x="1082576" y="246460"/>
                  </a:cubicBezTo>
                  <a:cubicBezTo>
                    <a:pt x="1097260" y="247650"/>
                    <a:pt x="1112887" y="248246"/>
                    <a:pt x="1129457" y="248246"/>
                  </a:cubicBezTo>
                  <a:cubicBezTo>
                    <a:pt x="1134219" y="248246"/>
                    <a:pt x="1138337" y="247700"/>
                    <a:pt x="1141809" y="246609"/>
                  </a:cubicBezTo>
                  <a:cubicBezTo>
                    <a:pt x="1145282" y="245517"/>
                    <a:pt x="1148135" y="243855"/>
                    <a:pt x="1150367" y="241623"/>
                  </a:cubicBezTo>
                  <a:cubicBezTo>
                    <a:pt x="1152600" y="239391"/>
                    <a:pt x="1154112" y="236885"/>
                    <a:pt x="1154906" y="234107"/>
                  </a:cubicBezTo>
                  <a:cubicBezTo>
                    <a:pt x="1155700" y="231329"/>
                    <a:pt x="1156345" y="219125"/>
                    <a:pt x="1156841" y="197495"/>
                  </a:cubicBezTo>
                  <a:lnTo>
                    <a:pt x="1158181" y="136625"/>
                  </a:lnTo>
                  <a:cubicBezTo>
                    <a:pt x="1158577" y="117674"/>
                    <a:pt x="1158776" y="102295"/>
                    <a:pt x="1158776" y="90488"/>
                  </a:cubicBezTo>
                  <a:lnTo>
                    <a:pt x="1106984" y="90488"/>
                  </a:lnTo>
                  <a:cubicBezTo>
                    <a:pt x="1100435" y="104379"/>
                    <a:pt x="1093490" y="117872"/>
                    <a:pt x="1086148" y="130969"/>
                  </a:cubicBezTo>
                  <a:cubicBezTo>
                    <a:pt x="1076722" y="124818"/>
                    <a:pt x="1065014" y="118716"/>
                    <a:pt x="1051024" y="112663"/>
                  </a:cubicBezTo>
                  <a:lnTo>
                    <a:pt x="1051024" y="289918"/>
                  </a:lnTo>
                  <a:lnTo>
                    <a:pt x="1009650" y="289918"/>
                  </a:lnTo>
                  <a:lnTo>
                    <a:pt x="1009650" y="268486"/>
                  </a:lnTo>
                  <a:lnTo>
                    <a:pt x="967383" y="268486"/>
                  </a:lnTo>
                  <a:lnTo>
                    <a:pt x="967383" y="291704"/>
                  </a:lnTo>
                  <a:lnTo>
                    <a:pt x="926009" y="291704"/>
                  </a:lnTo>
                  <a:lnTo>
                    <a:pt x="926009" y="49709"/>
                  </a:lnTo>
                  <a:lnTo>
                    <a:pt x="957411" y="49709"/>
                  </a:lnTo>
                  <a:cubicBezTo>
                    <a:pt x="963166" y="30262"/>
                    <a:pt x="967184" y="14486"/>
                    <a:pt x="969466" y="2382"/>
                  </a:cubicBezTo>
                  <a:lnTo>
                    <a:pt x="1013817" y="9228"/>
                  </a:lnTo>
                  <a:lnTo>
                    <a:pt x="1000423" y="49709"/>
                  </a:lnTo>
                  <a:lnTo>
                    <a:pt x="1051024" y="49709"/>
                  </a:lnTo>
                  <a:lnTo>
                    <a:pt x="1051024" y="107752"/>
                  </a:lnTo>
                  <a:cubicBezTo>
                    <a:pt x="1066998" y="80963"/>
                    <a:pt x="1082278" y="45641"/>
                    <a:pt x="1096863" y="1786"/>
                  </a:cubicBezTo>
                  <a:close/>
                  <a:moveTo>
                    <a:pt x="344091" y="1489"/>
                  </a:moveTo>
                  <a:lnTo>
                    <a:pt x="382786" y="1489"/>
                  </a:lnTo>
                  <a:lnTo>
                    <a:pt x="382042" y="50602"/>
                  </a:lnTo>
                  <a:lnTo>
                    <a:pt x="449461" y="50602"/>
                  </a:lnTo>
                  <a:lnTo>
                    <a:pt x="447526" y="170855"/>
                  </a:lnTo>
                  <a:lnTo>
                    <a:pt x="445591" y="240656"/>
                  </a:lnTo>
                  <a:cubicBezTo>
                    <a:pt x="445095" y="254844"/>
                    <a:pt x="442094" y="265609"/>
                    <a:pt x="436587" y="272951"/>
                  </a:cubicBezTo>
                  <a:cubicBezTo>
                    <a:pt x="431081" y="280293"/>
                    <a:pt x="424532" y="284808"/>
                    <a:pt x="416942" y="286495"/>
                  </a:cubicBezTo>
                  <a:cubicBezTo>
                    <a:pt x="409352" y="288181"/>
                    <a:pt x="393899" y="289025"/>
                    <a:pt x="370582" y="289025"/>
                  </a:cubicBezTo>
                  <a:cubicBezTo>
                    <a:pt x="367606" y="275134"/>
                    <a:pt x="364133" y="260251"/>
                    <a:pt x="360164" y="244376"/>
                  </a:cubicBezTo>
                  <a:cubicBezTo>
                    <a:pt x="372467" y="245170"/>
                    <a:pt x="382588" y="245567"/>
                    <a:pt x="390525" y="245567"/>
                  </a:cubicBezTo>
                  <a:cubicBezTo>
                    <a:pt x="395288" y="245567"/>
                    <a:pt x="398983" y="244550"/>
                    <a:pt x="401613" y="242516"/>
                  </a:cubicBezTo>
                  <a:cubicBezTo>
                    <a:pt x="404242" y="240482"/>
                    <a:pt x="405854" y="237679"/>
                    <a:pt x="406450" y="234107"/>
                  </a:cubicBezTo>
                  <a:cubicBezTo>
                    <a:pt x="407045" y="230535"/>
                    <a:pt x="407740" y="215479"/>
                    <a:pt x="408533" y="188938"/>
                  </a:cubicBezTo>
                  <a:cubicBezTo>
                    <a:pt x="409327" y="162397"/>
                    <a:pt x="409873" y="129283"/>
                    <a:pt x="410170" y="89595"/>
                  </a:cubicBezTo>
                  <a:lnTo>
                    <a:pt x="381298" y="89595"/>
                  </a:lnTo>
                  <a:cubicBezTo>
                    <a:pt x="380206" y="183853"/>
                    <a:pt x="362347" y="252909"/>
                    <a:pt x="327720" y="296764"/>
                  </a:cubicBezTo>
                  <a:cubicBezTo>
                    <a:pt x="320774" y="283270"/>
                    <a:pt x="312936" y="269082"/>
                    <a:pt x="304205" y="254199"/>
                  </a:cubicBezTo>
                  <a:cubicBezTo>
                    <a:pt x="329009" y="218976"/>
                    <a:pt x="341858" y="164108"/>
                    <a:pt x="342751" y="89595"/>
                  </a:cubicBezTo>
                  <a:lnTo>
                    <a:pt x="308670" y="89595"/>
                  </a:lnTo>
                  <a:lnTo>
                    <a:pt x="308670" y="50602"/>
                  </a:lnTo>
                  <a:lnTo>
                    <a:pt x="343644" y="50602"/>
                  </a:lnTo>
                  <a:cubicBezTo>
                    <a:pt x="343942" y="33536"/>
                    <a:pt x="344091" y="17165"/>
                    <a:pt x="344091" y="1489"/>
                  </a:cubicBezTo>
                  <a:close/>
                  <a:moveTo>
                    <a:pt x="1701999" y="1191"/>
                  </a:moveTo>
                  <a:lnTo>
                    <a:pt x="1740991" y="6549"/>
                  </a:lnTo>
                  <a:cubicBezTo>
                    <a:pt x="1738312" y="20638"/>
                    <a:pt x="1735237" y="34132"/>
                    <a:pt x="1731764" y="47030"/>
                  </a:cubicBezTo>
                  <a:lnTo>
                    <a:pt x="1819275" y="47030"/>
                  </a:lnTo>
                  <a:lnTo>
                    <a:pt x="1819275" y="86618"/>
                  </a:lnTo>
                  <a:lnTo>
                    <a:pt x="1802160" y="86618"/>
                  </a:lnTo>
                  <a:cubicBezTo>
                    <a:pt x="1797000" y="139006"/>
                    <a:pt x="1784548" y="181918"/>
                    <a:pt x="1764804" y="215355"/>
                  </a:cubicBezTo>
                  <a:cubicBezTo>
                    <a:pt x="1779191" y="230039"/>
                    <a:pt x="1797744" y="242987"/>
                    <a:pt x="1820466" y="254199"/>
                  </a:cubicBezTo>
                  <a:cubicBezTo>
                    <a:pt x="1812131" y="265510"/>
                    <a:pt x="1803499" y="278706"/>
                    <a:pt x="1794569" y="293787"/>
                  </a:cubicBezTo>
                  <a:cubicBezTo>
                    <a:pt x="1773734" y="281583"/>
                    <a:pt x="1755626" y="266452"/>
                    <a:pt x="1740247" y="248395"/>
                  </a:cubicBezTo>
                  <a:cubicBezTo>
                    <a:pt x="1722288" y="268040"/>
                    <a:pt x="1701205" y="283965"/>
                    <a:pt x="1676995" y="296168"/>
                  </a:cubicBezTo>
                  <a:cubicBezTo>
                    <a:pt x="1672332" y="287239"/>
                    <a:pt x="1667619" y="278855"/>
                    <a:pt x="1662857" y="271017"/>
                  </a:cubicBezTo>
                  <a:lnTo>
                    <a:pt x="1530846" y="288727"/>
                  </a:lnTo>
                  <a:lnTo>
                    <a:pt x="1526084" y="247055"/>
                  </a:lnTo>
                  <a:lnTo>
                    <a:pt x="1580257" y="241549"/>
                  </a:lnTo>
                  <a:lnTo>
                    <a:pt x="1580257" y="206574"/>
                  </a:lnTo>
                  <a:lnTo>
                    <a:pt x="1529060" y="206574"/>
                  </a:lnTo>
                  <a:lnTo>
                    <a:pt x="1529060" y="166093"/>
                  </a:lnTo>
                  <a:lnTo>
                    <a:pt x="1580257" y="166093"/>
                  </a:lnTo>
                  <a:lnTo>
                    <a:pt x="1580257" y="139304"/>
                  </a:lnTo>
                  <a:lnTo>
                    <a:pt x="1621334" y="139304"/>
                  </a:lnTo>
                  <a:lnTo>
                    <a:pt x="1621334" y="166093"/>
                  </a:lnTo>
                  <a:lnTo>
                    <a:pt x="1667173" y="166093"/>
                  </a:lnTo>
                  <a:lnTo>
                    <a:pt x="1667173" y="206574"/>
                  </a:lnTo>
                  <a:lnTo>
                    <a:pt x="1621334" y="206574"/>
                  </a:lnTo>
                  <a:lnTo>
                    <a:pt x="1621334" y="236935"/>
                  </a:lnTo>
                  <a:lnTo>
                    <a:pt x="1676400" y="230089"/>
                  </a:lnTo>
                  <a:cubicBezTo>
                    <a:pt x="1675706" y="233958"/>
                    <a:pt x="1675011" y="239465"/>
                    <a:pt x="1674316" y="246609"/>
                  </a:cubicBezTo>
                  <a:cubicBezTo>
                    <a:pt x="1690489" y="237084"/>
                    <a:pt x="1704578" y="226021"/>
                    <a:pt x="1716584" y="213420"/>
                  </a:cubicBezTo>
                  <a:cubicBezTo>
                    <a:pt x="1705670" y="192386"/>
                    <a:pt x="1697583" y="168672"/>
                    <a:pt x="1692325" y="142280"/>
                  </a:cubicBezTo>
                  <a:cubicBezTo>
                    <a:pt x="1689348" y="147241"/>
                    <a:pt x="1686223" y="152004"/>
                    <a:pt x="1682949" y="156568"/>
                  </a:cubicBezTo>
                  <a:cubicBezTo>
                    <a:pt x="1681163" y="154583"/>
                    <a:pt x="1677045" y="149523"/>
                    <a:pt x="1670596" y="141387"/>
                  </a:cubicBezTo>
                  <a:lnTo>
                    <a:pt x="1653183" y="149722"/>
                  </a:lnTo>
                  <a:lnTo>
                    <a:pt x="1643063" y="130225"/>
                  </a:lnTo>
                  <a:cubicBezTo>
                    <a:pt x="1600795" y="133499"/>
                    <a:pt x="1565771" y="136724"/>
                    <a:pt x="1537990" y="139899"/>
                  </a:cubicBezTo>
                  <a:lnTo>
                    <a:pt x="1524893" y="109240"/>
                  </a:lnTo>
                  <a:cubicBezTo>
                    <a:pt x="1534021" y="102692"/>
                    <a:pt x="1546771" y="84733"/>
                    <a:pt x="1563142" y="55365"/>
                  </a:cubicBezTo>
                  <a:lnTo>
                    <a:pt x="1528465" y="55365"/>
                  </a:lnTo>
                  <a:lnTo>
                    <a:pt x="1528465" y="16669"/>
                  </a:lnTo>
                  <a:lnTo>
                    <a:pt x="1668959" y="16669"/>
                  </a:lnTo>
                  <a:lnTo>
                    <a:pt x="1668959" y="55365"/>
                  </a:lnTo>
                  <a:lnTo>
                    <a:pt x="1604070" y="55365"/>
                  </a:lnTo>
                  <a:lnTo>
                    <a:pt x="1574899" y="101204"/>
                  </a:lnTo>
                  <a:cubicBezTo>
                    <a:pt x="1589385" y="100708"/>
                    <a:pt x="1606302" y="99666"/>
                    <a:pt x="1625650" y="98078"/>
                  </a:cubicBezTo>
                  <a:lnTo>
                    <a:pt x="1612404" y="75010"/>
                  </a:lnTo>
                  <a:lnTo>
                    <a:pt x="1642170" y="59234"/>
                  </a:lnTo>
                  <a:cubicBezTo>
                    <a:pt x="1650901" y="73125"/>
                    <a:pt x="1659979" y="88355"/>
                    <a:pt x="1669405" y="104924"/>
                  </a:cubicBezTo>
                  <a:cubicBezTo>
                    <a:pt x="1684387" y="78433"/>
                    <a:pt x="1695252" y="43855"/>
                    <a:pt x="1701999" y="1191"/>
                  </a:cubicBezTo>
                  <a:close/>
                  <a:moveTo>
                    <a:pt x="737592" y="298"/>
                  </a:moveTo>
                  <a:lnTo>
                    <a:pt x="781050" y="298"/>
                  </a:lnTo>
                  <a:cubicBezTo>
                    <a:pt x="776585" y="9625"/>
                    <a:pt x="771972" y="18554"/>
                    <a:pt x="767209" y="27087"/>
                  </a:cubicBezTo>
                  <a:lnTo>
                    <a:pt x="896243" y="27087"/>
                  </a:lnTo>
                  <a:lnTo>
                    <a:pt x="896243" y="58639"/>
                  </a:lnTo>
                  <a:lnTo>
                    <a:pt x="873026" y="96441"/>
                  </a:lnTo>
                  <a:lnTo>
                    <a:pt x="837605" y="85428"/>
                  </a:lnTo>
                  <a:lnTo>
                    <a:pt x="850702" y="61020"/>
                  </a:lnTo>
                  <a:lnTo>
                    <a:pt x="745778" y="61020"/>
                  </a:lnTo>
                  <a:cubicBezTo>
                    <a:pt x="736650" y="74018"/>
                    <a:pt x="726976" y="85924"/>
                    <a:pt x="716756" y="96739"/>
                  </a:cubicBezTo>
                  <a:cubicBezTo>
                    <a:pt x="708025" y="89397"/>
                    <a:pt x="697905" y="81658"/>
                    <a:pt x="686395" y="73522"/>
                  </a:cubicBezTo>
                  <a:cubicBezTo>
                    <a:pt x="710009" y="47923"/>
                    <a:pt x="727075" y="23515"/>
                    <a:pt x="737592" y="298"/>
                  </a:cubicBezTo>
                  <a:close/>
                  <a:moveTo>
                    <a:pt x="664666" y="0"/>
                  </a:moveTo>
                  <a:lnTo>
                    <a:pt x="703064" y="10121"/>
                  </a:lnTo>
                  <a:cubicBezTo>
                    <a:pt x="696317" y="25004"/>
                    <a:pt x="688677" y="39440"/>
                    <a:pt x="680145" y="53430"/>
                  </a:cubicBezTo>
                  <a:lnTo>
                    <a:pt x="680145" y="178297"/>
                  </a:lnTo>
                  <a:lnTo>
                    <a:pt x="642640" y="178297"/>
                  </a:lnTo>
                  <a:lnTo>
                    <a:pt x="642640" y="105520"/>
                  </a:lnTo>
                  <a:cubicBezTo>
                    <a:pt x="636488" y="112862"/>
                    <a:pt x="630039" y="120055"/>
                    <a:pt x="623292" y="127100"/>
                  </a:cubicBezTo>
                  <a:cubicBezTo>
                    <a:pt x="620117" y="115987"/>
                    <a:pt x="615454" y="102493"/>
                    <a:pt x="609302" y="86618"/>
                  </a:cubicBezTo>
                  <a:cubicBezTo>
                    <a:pt x="632520" y="60028"/>
                    <a:pt x="650974" y="31155"/>
                    <a:pt x="664666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3175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24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cxnSp>
        <p:nvCxnSpPr>
          <p:cNvPr id="28" name="直接连接符 27"/>
          <p:cNvCxnSpPr/>
          <p:nvPr userDrawn="1"/>
        </p:nvCxnSpPr>
        <p:spPr>
          <a:xfrm flipH="1">
            <a:off x="592348" y="6414654"/>
            <a:ext cx="8994997" cy="0"/>
          </a:xfrm>
          <a:prstGeom prst="line">
            <a:avLst/>
          </a:prstGeom>
          <a:ln w="15875">
            <a:solidFill>
              <a:schemeClr val="accent5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: 形状 28"/>
          <p:cNvSpPr/>
          <p:nvPr userDrawn="1"/>
        </p:nvSpPr>
        <p:spPr>
          <a:xfrm>
            <a:off x="-10948" y="3300626"/>
            <a:ext cx="2017086" cy="711090"/>
          </a:xfrm>
          <a:custGeom>
            <a:avLst/>
            <a:gdLst>
              <a:gd name="connsiteX0" fmla="*/ 0 w 2017086"/>
              <a:gd name="connsiteY0" fmla="*/ 0 h 711090"/>
              <a:gd name="connsiteX1" fmla="*/ 907474 w 2017086"/>
              <a:gd name="connsiteY1" fmla="*/ 0 h 711090"/>
              <a:gd name="connsiteX2" fmla="*/ 1109612 w 2017086"/>
              <a:gd name="connsiteY2" fmla="*/ 0 h 711090"/>
              <a:gd name="connsiteX3" fmla="*/ 2017086 w 2017086"/>
              <a:gd name="connsiteY3" fmla="*/ 0 h 711090"/>
              <a:gd name="connsiteX4" fmla="*/ 1839314 w 2017086"/>
              <a:gd name="connsiteY4" fmla="*/ 711090 h 711090"/>
              <a:gd name="connsiteX5" fmla="*/ 931840 w 2017086"/>
              <a:gd name="connsiteY5" fmla="*/ 711090 h 711090"/>
              <a:gd name="connsiteX6" fmla="*/ 907474 w 2017086"/>
              <a:gd name="connsiteY6" fmla="*/ 711090 h 711090"/>
              <a:gd name="connsiteX7" fmla="*/ 0 w 2017086"/>
              <a:gd name="connsiteY7" fmla="*/ 711090 h 711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7086" h="711090">
                <a:moveTo>
                  <a:pt x="0" y="0"/>
                </a:moveTo>
                <a:lnTo>
                  <a:pt x="907474" y="0"/>
                </a:lnTo>
                <a:lnTo>
                  <a:pt x="1109612" y="0"/>
                </a:lnTo>
                <a:lnTo>
                  <a:pt x="2017086" y="0"/>
                </a:lnTo>
                <a:lnTo>
                  <a:pt x="1839314" y="711090"/>
                </a:lnTo>
                <a:lnTo>
                  <a:pt x="931840" y="711090"/>
                </a:lnTo>
                <a:lnTo>
                  <a:pt x="907474" y="711090"/>
                </a:lnTo>
                <a:lnTo>
                  <a:pt x="0" y="71109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任意多边形: 形状 29"/>
          <p:cNvSpPr/>
          <p:nvPr userDrawn="1"/>
        </p:nvSpPr>
        <p:spPr>
          <a:xfrm>
            <a:off x="275979" y="3300626"/>
            <a:ext cx="2017086" cy="711090"/>
          </a:xfrm>
          <a:custGeom>
            <a:avLst/>
            <a:gdLst>
              <a:gd name="connsiteX0" fmla="*/ 0 w 2017086"/>
              <a:gd name="connsiteY0" fmla="*/ 0 h 711090"/>
              <a:gd name="connsiteX1" fmla="*/ 907474 w 2017086"/>
              <a:gd name="connsiteY1" fmla="*/ 0 h 711090"/>
              <a:gd name="connsiteX2" fmla="*/ 1109612 w 2017086"/>
              <a:gd name="connsiteY2" fmla="*/ 0 h 711090"/>
              <a:gd name="connsiteX3" fmla="*/ 2017086 w 2017086"/>
              <a:gd name="connsiteY3" fmla="*/ 0 h 711090"/>
              <a:gd name="connsiteX4" fmla="*/ 1839314 w 2017086"/>
              <a:gd name="connsiteY4" fmla="*/ 711090 h 711090"/>
              <a:gd name="connsiteX5" fmla="*/ 931840 w 2017086"/>
              <a:gd name="connsiteY5" fmla="*/ 711090 h 711090"/>
              <a:gd name="connsiteX6" fmla="*/ 907474 w 2017086"/>
              <a:gd name="connsiteY6" fmla="*/ 711090 h 711090"/>
              <a:gd name="connsiteX7" fmla="*/ 0 w 2017086"/>
              <a:gd name="connsiteY7" fmla="*/ 711090 h 711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7086" h="711090">
                <a:moveTo>
                  <a:pt x="0" y="0"/>
                </a:moveTo>
                <a:lnTo>
                  <a:pt x="907474" y="0"/>
                </a:lnTo>
                <a:lnTo>
                  <a:pt x="1109612" y="0"/>
                </a:lnTo>
                <a:lnTo>
                  <a:pt x="2017086" y="0"/>
                </a:lnTo>
                <a:lnTo>
                  <a:pt x="1839314" y="711090"/>
                </a:lnTo>
                <a:lnTo>
                  <a:pt x="931840" y="711090"/>
                </a:lnTo>
                <a:lnTo>
                  <a:pt x="907474" y="711090"/>
                </a:lnTo>
                <a:lnTo>
                  <a:pt x="0" y="711090"/>
                </a:lnTo>
                <a:close/>
              </a:path>
            </a:pathLst>
          </a:custGeom>
          <a:solidFill>
            <a:schemeClr val="accent5">
              <a:lumMod val="5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任意多边形: 形状 30"/>
          <p:cNvSpPr/>
          <p:nvPr userDrawn="1"/>
        </p:nvSpPr>
        <p:spPr>
          <a:xfrm flipH="1" flipV="1">
            <a:off x="9681646" y="2277750"/>
            <a:ext cx="2510354" cy="2302500"/>
          </a:xfrm>
          <a:custGeom>
            <a:avLst/>
            <a:gdLst>
              <a:gd name="connsiteX0" fmla="*/ 1934730 w 2510354"/>
              <a:gd name="connsiteY0" fmla="*/ 2302500 h 2302500"/>
              <a:gd name="connsiteX1" fmla="*/ 0 w 2510354"/>
              <a:gd name="connsiteY1" fmla="*/ 2302500 h 2302500"/>
              <a:gd name="connsiteX2" fmla="*/ 0 w 2510354"/>
              <a:gd name="connsiteY2" fmla="*/ 0 h 2302500"/>
              <a:gd name="connsiteX3" fmla="*/ 2510354 w 2510354"/>
              <a:gd name="connsiteY3" fmla="*/ 0 h 230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0354" h="2302500">
                <a:moveTo>
                  <a:pt x="1934730" y="2302500"/>
                </a:moveTo>
                <a:lnTo>
                  <a:pt x="0" y="2302500"/>
                </a:lnTo>
                <a:lnTo>
                  <a:pt x="0" y="0"/>
                </a:lnTo>
                <a:lnTo>
                  <a:pt x="2510354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16"/>
          <p:cNvGraphicFramePr>
            <a:graphicFrameLocks noGrp="1"/>
          </p:cNvGraphicFramePr>
          <p:nvPr userDrawn="1"/>
        </p:nvGraphicFramePr>
        <p:xfrm>
          <a:off x="0" y="0"/>
          <a:ext cx="12191998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85725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9FBFD"/>
              </a:gs>
              <a:gs pos="53000">
                <a:schemeClr val="bg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灯片编号占位符 5"/>
          <p:cNvSpPr txBox="1"/>
          <p:nvPr userDrawn="1"/>
        </p:nvSpPr>
        <p:spPr>
          <a:xfrm>
            <a:off x="11423072" y="6287770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7BA13AE-00E5-43DA-841B-0734DB271631}" type="slidenum">
              <a:rPr lang="zh-CN" altLang="en-US" sz="1600" smtClean="0">
                <a:solidFill>
                  <a:schemeClr val="accent5">
                    <a:lumMod val="50000"/>
                  </a:schemeClr>
                </a:solidFill>
              </a:rPr>
              <a:t>‹#›</a:t>
            </a:fld>
            <a:endParaRPr lang="zh-CN" altLang="en-US" sz="16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4" name="任意多边形: 形状 33"/>
          <p:cNvSpPr/>
          <p:nvPr userDrawn="1"/>
        </p:nvSpPr>
        <p:spPr>
          <a:xfrm>
            <a:off x="0" y="250928"/>
            <a:ext cx="579498" cy="461665"/>
          </a:xfrm>
          <a:custGeom>
            <a:avLst/>
            <a:gdLst>
              <a:gd name="connsiteX0" fmla="*/ 0 w 540328"/>
              <a:gd name="connsiteY0" fmla="*/ 0 h 430460"/>
              <a:gd name="connsiteX1" fmla="*/ 540328 w 540328"/>
              <a:gd name="connsiteY1" fmla="*/ 0 h 430460"/>
              <a:gd name="connsiteX2" fmla="*/ 432713 w 540328"/>
              <a:gd name="connsiteY2" fmla="*/ 430460 h 430460"/>
              <a:gd name="connsiteX3" fmla="*/ 0 w 540328"/>
              <a:gd name="connsiteY3" fmla="*/ 430460 h 43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0328" h="430460">
                <a:moveTo>
                  <a:pt x="0" y="0"/>
                </a:moveTo>
                <a:lnTo>
                  <a:pt x="540328" y="0"/>
                </a:lnTo>
                <a:lnTo>
                  <a:pt x="432713" y="430460"/>
                </a:lnTo>
                <a:lnTo>
                  <a:pt x="0" y="430460"/>
                </a:lnTo>
                <a:close/>
              </a:path>
            </a:pathLst>
          </a:custGeom>
          <a:solidFill>
            <a:srgbClr val="C71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平行四边形 34"/>
          <p:cNvSpPr/>
          <p:nvPr userDrawn="1"/>
        </p:nvSpPr>
        <p:spPr>
          <a:xfrm>
            <a:off x="2726966" y="250927"/>
            <a:ext cx="7880074" cy="461665"/>
          </a:xfrm>
          <a:prstGeom prst="parallelogram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16"/>
          <p:cNvGraphicFramePr>
            <a:graphicFrameLocks noGrp="1"/>
          </p:cNvGraphicFramePr>
          <p:nvPr userDrawn="1"/>
        </p:nvGraphicFramePr>
        <p:xfrm>
          <a:off x="0" y="0"/>
          <a:ext cx="12191998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85725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9FBFD"/>
              </a:gs>
              <a:gs pos="53000">
                <a:schemeClr val="bg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灯片编号占位符 5"/>
          <p:cNvSpPr txBox="1"/>
          <p:nvPr userDrawn="1"/>
        </p:nvSpPr>
        <p:spPr>
          <a:xfrm>
            <a:off x="11423072" y="6287770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7BA13AE-00E5-43DA-841B-0734DB271631}" type="slidenum">
              <a:rPr lang="zh-CN" altLang="en-US" sz="1600" smtClean="0">
                <a:solidFill>
                  <a:schemeClr val="accent5">
                    <a:lumMod val="50000"/>
                  </a:schemeClr>
                </a:solidFill>
              </a:rPr>
              <a:t>‹#›</a:t>
            </a:fld>
            <a:endParaRPr lang="zh-CN" altLang="en-US" sz="16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4" name="任意多边形: 形状 33"/>
          <p:cNvSpPr/>
          <p:nvPr userDrawn="1"/>
        </p:nvSpPr>
        <p:spPr>
          <a:xfrm>
            <a:off x="0" y="250928"/>
            <a:ext cx="579498" cy="461665"/>
          </a:xfrm>
          <a:custGeom>
            <a:avLst/>
            <a:gdLst>
              <a:gd name="connsiteX0" fmla="*/ 0 w 540328"/>
              <a:gd name="connsiteY0" fmla="*/ 0 h 430460"/>
              <a:gd name="connsiteX1" fmla="*/ 540328 w 540328"/>
              <a:gd name="connsiteY1" fmla="*/ 0 h 430460"/>
              <a:gd name="connsiteX2" fmla="*/ 432713 w 540328"/>
              <a:gd name="connsiteY2" fmla="*/ 430460 h 430460"/>
              <a:gd name="connsiteX3" fmla="*/ 0 w 540328"/>
              <a:gd name="connsiteY3" fmla="*/ 430460 h 43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0328" h="430460">
                <a:moveTo>
                  <a:pt x="0" y="0"/>
                </a:moveTo>
                <a:lnTo>
                  <a:pt x="540328" y="0"/>
                </a:lnTo>
                <a:lnTo>
                  <a:pt x="432713" y="430460"/>
                </a:lnTo>
                <a:lnTo>
                  <a:pt x="0" y="430460"/>
                </a:lnTo>
                <a:close/>
              </a:path>
            </a:pathLst>
          </a:custGeom>
          <a:solidFill>
            <a:srgbClr val="C71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平行四边形 34"/>
          <p:cNvSpPr/>
          <p:nvPr userDrawn="1"/>
        </p:nvSpPr>
        <p:spPr>
          <a:xfrm>
            <a:off x="6187440" y="250927"/>
            <a:ext cx="4419600" cy="461665"/>
          </a:xfrm>
          <a:prstGeom prst="parallelogram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16"/>
          <p:cNvGraphicFramePr>
            <a:graphicFrameLocks noGrp="1"/>
          </p:cNvGraphicFramePr>
          <p:nvPr userDrawn="1"/>
        </p:nvGraphicFramePr>
        <p:xfrm>
          <a:off x="0" y="0"/>
          <a:ext cx="12191998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85725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9FBFD"/>
              </a:gs>
              <a:gs pos="53000">
                <a:schemeClr val="bg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灯片编号占位符 5"/>
          <p:cNvSpPr txBox="1"/>
          <p:nvPr userDrawn="1"/>
        </p:nvSpPr>
        <p:spPr>
          <a:xfrm>
            <a:off x="11423072" y="6287770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7BA13AE-00E5-43DA-841B-0734DB271631}" type="slidenum">
              <a:rPr lang="zh-CN" altLang="en-US" sz="1600" smtClean="0">
                <a:solidFill>
                  <a:schemeClr val="accent5">
                    <a:lumMod val="50000"/>
                  </a:schemeClr>
                </a:solidFill>
              </a:rPr>
              <a:t>‹#›</a:t>
            </a:fld>
            <a:endParaRPr lang="zh-CN" altLang="en-US" sz="16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4" name="任意多边形: 形状 33"/>
          <p:cNvSpPr/>
          <p:nvPr userDrawn="1"/>
        </p:nvSpPr>
        <p:spPr>
          <a:xfrm>
            <a:off x="0" y="250928"/>
            <a:ext cx="579498" cy="461665"/>
          </a:xfrm>
          <a:custGeom>
            <a:avLst/>
            <a:gdLst>
              <a:gd name="connsiteX0" fmla="*/ 0 w 540328"/>
              <a:gd name="connsiteY0" fmla="*/ 0 h 430460"/>
              <a:gd name="connsiteX1" fmla="*/ 540328 w 540328"/>
              <a:gd name="connsiteY1" fmla="*/ 0 h 430460"/>
              <a:gd name="connsiteX2" fmla="*/ 432713 w 540328"/>
              <a:gd name="connsiteY2" fmla="*/ 430460 h 430460"/>
              <a:gd name="connsiteX3" fmla="*/ 0 w 540328"/>
              <a:gd name="connsiteY3" fmla="*/ 430460 h 43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0328" h="430460">
                <a:moveTo>
                  <a:pt x="0" y="0"/>
                </a:moveTo>
                <a:lnTo>
                  <a:pt x="540328" y="0"/>
                </a:lnTo>
                <a:lnTo>
                  <a:pt x="432713" y="430460"/>
                </a:lnTo>
                <a:lnTo>
                  <a:pt x="0" y="430460"/>
                </a:lnTo>
                <a:close/>
              </a:path>
            </a:pathLst>
          </a:custGeom>
          <a:solidFill>
            <a:srgbClr val="C71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平行四边形 34"/>
          <p:cNvSpPr/>
          <p:nvPr userDrawn="1"/>
        </p:nvSpPr>
        <p:spPr>
          <a:xfrm>
            <a:off x="4994564" y="250927"/>
            <a:ext cx="5612476" cy="461665"/>
          </a:xfrm>
          <a:prstGeom prst="parallelogram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16"/>
          <p:cNvGraphicFramePr>
            <a:graphicFrameLocks noGrp="1"/>
          </p:cNvGraphicFramePr>
          <p:nvPr userDrawn="1"/>
        </p:nvGraphicFramePr>
        <p:xfrm>
          <a:off x="0" y="0"/>
          <a:ext cx="12191998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85725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rgbClr val="F9FBFD">
                  <a:alpha val="12000"/>
                </a:srgbClr>
              </a:gs>
              <a:gs pos="53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flipH="1">
            <a:off x="-1" y="1906621"/>
            <a:ext cx="687421" cy="203632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 flipH="1">
            <a:off x="11504579" y="1906621"/>
            <a:ext cx="687421" cy="203632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箭头: 燕尾形 5"/>
          <p:cNvSpPr/>
          <p:nvPr userDrawn="1"/>
        </p:nvSpPr>
        <p:spPr>
          <a:xfrm>
            <a:off x="11757497" y="2778504"/>
            <a:ext cx="181583" cy="292558"/>
          </a:xfrm>
          <a:prstGeom prst="notchedRightArrow">
            <a:avLst>
              <a:gd name="adj1" fmla="val 59610"/>
              <a:gd name="adj2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燕尾形 8"/>
          <p:cNvSpPr/>
          <p:nvPr userDrawn="1"/>
        </p:nvSpPr>
        <p:spPr>
          <a:xfrm flipH="1">
            <a:off x="252918" y="2778504"/>
            <a:ext cx="181583" cy="292558"/>
          </a:xfrm>
          <a:prstGeom prst="notchedRightArrow">
            <a:avLst>
              <a:gd name="adj1" fmla="val 59610"/>
              <a:gd name="adj2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3E60B-A4CF-47A7-B472-17A72486CF4F}" type="datetimeFigureOut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3E60B-A4CF-47A7-B472-17A72486CF4F}" type="datetimeFigureOut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A13AE-00E5-43DA-841B-0734DB271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3E60B-A4CF-47A7-B472-17A72486CF4F}" type="datetimeFigureOut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A13AE-00E5-43DA-841B-0734DB271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3E60B-A4CF-47A7-B472-17A72486CF4F}" type="datetimeFigureOut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BA13AE-00E5-43DA-841B-0734DB2716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5" Type="http://schemas.openxmlformats.org/officeDocument/2006/relationships/image" Target="../media/image7.pn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0.jpeg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10.xml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12" Type="http://schemas.openxmlformats.org/officeDocument/2006/relationships/image" Target="../media/image1.jpeg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107.xml"/><Relationship Id="rId10" Type="http://schemas.openxmlformats.org/officeDocument/2006/relationships/tags" Target="../tags/tag112.xml"/><Relationship Id="rId4" Type="http://schemas.openxmlformats.org/officeDocument/2006/relationships/tags" Target="../tags/tag106.xml"/><Relationship Id="rId9" Type="http://schemas.openxmlformats.org/officeDocument/2006/relationships/tags" Target="../tags/tag1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25.xml"/><Relationship Id="rId13" Type="http://schemas.openxmlformats.org/officeDocument/2006/relationships/tags" Target="../tags/tag130.xml"/><Relationship Id="rId18" Type="http://schemas.openxmlformats.org/officeDocument/2006/relationships/tags" Target="../tags/tag135.xml"/><Relationship Id="rId26" Type="http://schemas.openxmlformats.org/officeDocument/2006/relationships/tags" Target="../tags/tag143.xml"/><Relationship Id="rId3" Type="http://schemas.openxmlformats.org/officeDocument/2006/relationships/tags" Target="../tags/tag120.xml"/><Relationship Id="rId21" Type="http://schemas.openxmlformats.org/officeDocument/2006/relationships/tags" Target="../tags/tag138.xml"/><Relationship Id="rId7" Type="http://schemas.openxmlformats.org/officeDocument/2006/relationships/tags" Target="../tags/tag124.xml"/><Relationship Id="rId12" Type="http://schemas.openxmlformats.org/officeDocument/2006/relationships/tags" Target="../tags/tag129.xml"/><Relationship Id="rId17" Type="http://schemas.openxmlformats.org/officeDocument/2006/relationships/tags" Target="../tags/tag134.xml"/><Relationship Id="rId25" Type="http://schemas.openxmlformats.org/officeDocument/2006/relationships/tags" Target="../tags/tag142.xml"/><Relationship Id="rId2" Type="http://schemas.openxmlformats.org/officeDocument/2006/relationships/tags" Target="../tags/tag119.xml"/><Relationship Id="rId16" Type="http://schemas.openxmlformats.org/officeDocument/2006/relationships/tags" Target="../tags/tag133.xml"/><Relationship Id="rId20" Type="http://schemas.openxmlformats.org/officeDocument/2006/relationships/tags" Target="../tags/tag137.xml"/><Relationship Id="rId1" Type="http://schemas.openxmlformats.org/officeDocument/2006/relationships/tags" Target="../tags/tag118.xml"/><Relationship Id="rId6" Type="http://schemas.openxmlformats.org/officeDocument/2006/relationships/tags" Target="../tags/tag123.xml"/><Relationship Id="rId11" Type="http://schemas.openxmlformats.org/officeDocument/2006/relationships/tags" Target="../tags/tag128.xml"/><Relationship Id="rId24" Type="http://schemas.openxmlformats.org/officeDocument/2006/relationships/tags" Target="../tags/tag141.xml"/><Relationship Id="rId5" Type="http://schemas.openxmlformats.org/officeDocument/2006/relationships/tags" Target="../tags/tag122.xml"/><Relationship Id="rId15" Type="http://schemas.openxmlformats.org/officeDocument/2006/relationships/tags" Target="../tags/tag132.xml"/><Relationship Id="rId23" Type="http://schemas.openxmlformats.org/officeDocument/2006/relationships/tags" Target="../tags/tag140.xml"/><Relationship Id="rId28" Type="http://schemas.openxmlformats.org/officeDocument/2006/relationships/image" Target="../media/image1.jpeg"/><Relationship Id="rId10" Type="http://schemas.openxmlformats.org/officeDocument/2006/relationships/tags" Target="../tags/tag127.xml"/><Relationship Id="rId19" Type="http://schemas.openxmlformats.org/officeDocument/2006/relationships/tags" Target="../tags/tag136.xml"/><Relationship Id="rId4" Type="http://schemas.openxmlformats.org/officeDocument/2006/relationships/tags" Target="../tags/tag121.xml"/><Relationship Id="rId9" Type="http://schemas.openxmlformats.org/officeDocument/2006/relationships/tags" Target="../tags/tag126.xml"/><Relationship Id="rId14" Type="http://schemas.openxmlformats.org/officeDocument/2006/relationships/tags" Target="../tags/tag131.xml"/><Relationship Id="rId22" Type="http://schemas.openxmlformats.org/officeDocument/2006/relationships/tags" Target="../tags/tag139.xml"/><Relationship Id="rId27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tags" Target="../tags/tag18.xml"/><Relationship Id="rId18" Type="http://schemas.openxmlformats.org/officeDocument/2006/relationships/image" Target="../media/image1.jpeg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12" Type="http://schemas.openxmlformats.org/officeDocument/2006/relationships/tags" Target="../tags/tag17.xml"/><Relationship Id="rId17" Type="http://schemas.openxmlformats.org/officeDocument/2006/relationships/slideLayout" Target="../slideLayouts/slideLayout1.xml"/><Relationship Id="rId2" Type="http://schemas.openxmlformats.org/officeDocument/2006/relationships/tags" Target="../tags/tag7.xml"/><Relationship Id="rId16" Type="http://schemas.openxmlformats.org/officeDocument/2006/relationships/tags" Target="../tags/tag21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tags" Target="../tags/tag16.xml"/><Relationship Id="rId5" Type="http://schemas.openxmlformats.org/officeDocument/2006/relationships/tags" Target="../tags/tag10.xml"/><Relationship Id="rId15" Type="http://schemas.openxmlformats.org/officeDocument/2006/relationships/tags" Target="../tags/tag20.xml"/><Relationship Id="rId10" Type="http://schemas.openxmlformats.org/officeDocument/2006/relationships/tags" Target="../tags/tag15.xml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tags" Target="../tags/tag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13" Type="http://schemas.openxmlformats.org/officeDocument/2006/relationships/tags" Target="../tags/tag34.xml"/><Relationship Id="rId18" Type="http://schemas.openxmlformats.org/officeDocument/2006/relationships/tags" Target="../tags/tag39.xml"/><Relationship Id="rId26" Type="http://schemas.openxmlformats.org/officeDocument/2006/relationships/image" Target="../media/image1.jpeg"/><Relationship Id="rId3" Type="http://schemas.openxmlformats.org/officeDocument/2006/relationships/tags" Target="../tags/tag24.xml"/><Relationship Id="rId21" Type="http://schemas.openxmlformats.org/officeDocument/2006/relationships/tags" Target="../tags/tag42.xml"/><Relationship Id="rId7" Type="http://schemas.openxmlformats.org/officeDocument/2006/relationships/tags" Target="../tags/tag28.xml"/><Relationship Id="rId12" Type="http://schemas.openxmlformats.org/officeDocument/2006/relationships/tags" Target="../tags/tag33.xml"/><Relationship Id="rId17" Type="http://schemas.openxmlformats.org/officeDocument/2006/relationships/tags" Target="../tags/tag38.xml"/><Relationship Id="rId25" Type="http://schemas.openxmlformats.org/officeDocument/2006/relationships/notesSlide" Target="../notesSlides/notesSlide1.xml"/><Relationship Id="rId2" Type="http://schemas.openxmlformats.org/officeDocument/2006/relationships/tags" Target="../tags/tag23.xml"/><Relationship Id="rId16" Type="http://schemas.openxmlformats.org/officeDocument/2006/relationships/tags" Target="../tags/tag37.xml"/><Relationship Id="rId20" Type="http://schemas.openxmlformats.org/officeDocument/2006/relationships/tags" Target="../tags/tag41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tags" Target="../tags/tag32.xml"/><Relationship Id="rId24" Type="http://schemas.openxmlformats.org/officeDocument/2006/relationships/slideLayout" Target="../slideLayouts/slideLayout3.xml"/><Relationship Id="rId5" Type="http://schemas.openxmlformats.org/officeDocument/2006/relationships/tags" Target="../tags/tag26.xml"/><Relationship Id="rId15" Type="http://schemas.openxmlformats.org/officeDocument/2006/relationships/tags" Target="../tags/tag36.xml"/><Relationship Id="rId23" Type="http://schemas.openxmlformats.org/officeDocument/2006/relationships/tags" Target="../tags/tag44.xml"/><Relationship Id="rId28" Type="http://schemas.openxmlformats.org/officeDocument/2006/relationships/image" Target="../media/image3.png"/><Relationship Id="rId10" Type="http://schemas.openxmlformats.org/officeDocument/2006/relationships/tags" Target="../tags/tag31.xml"/><Relationship Id="rId19" Type="http://schemas.openxmlformats.org/officeDocument/2006/relationships/tags" Target="../tags/tag40.xml"/><Relationship Id="rId4" Type="http://schemas.openxmlformats.org/officeDocument/2006/relationships/tags" Target="../tags/tag25.xml"/><Relationship Id="rId9" Type="http://schemas.openxmlformats.org/officeDocument/2006/relationships/tags" Target="../tags/tag30.xml"/><Relationship Id="rId14" Type="http://schemas.openxmlformats.org/officeDocument/2006/relationships/tags" Target="../tags/tag35.xml"/><Relationship Id="rId22" Type="http://schemas.openxmlformats.org/officeDocument/2006/relationships/tags" Target="../tags/tag43.xml"/><Relationship Id="rId27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13" Type="http://schemas.openxmlformats.org/officeDocument/2006/relationships/tags" Target="../tags/tag57.xml"/><Relationship Id="rId18" Type="http://schemas.openxmlformats.org/officeDocument/2006/relationships/tags" Target="../tags/tag62.xml"/><Relationship Id="rId26" Type="http://schemas.openxmlformats.org/officeDocument/2006/relationships/image" Target="../media/image1.jpeg"/><Relationship Id="rId3" Type="http://schemas.openxmlformats.org/officeDocument/2006/relationships/tags" Target="../tags/tag47.xml"/><Relationship Id="rId21" Type="http://schemas.openxmlformats.org/officeDocument/2006/relationships/tags" Target="../tags/tag65.xml"/><Relationship Id="rId7" Type="http://schemas.openxmlformats.org/officeDocument/2006/relationships/tags" Target="../tags/tag51.xml"/><Relationship Id="rId12" Type="http://schemas.openxmlformats.org/officeDocument/2006/relationships/tags" Target="../tags/tag56.xml"/><Relationship Id="rId17" Type="http://schemas.openxmlformats.org/officeDocument/2006/relationships/tags" Target="../tags/tag61.xml"/><Relationship Id="rId25" Type="http://schemas.openxmlformats.org/officeDocument/2006/relationships/slideLayout" Target="../slideLayouts/slideLayout3.xml"/><Relationship Id="rId2" Type="http://schemas.openxmlformats.org/officeDocument/2006/relationships/tags" Target="../tags/tag46.xml"/><Relationship Id="rId16" Type="http://schemas.openxmlformats.org/officeDocument/2006/relationships/tags" Target="../tags/tag60.xml"/><Relationship Id="rId20" Type="http://schemas.openxmlformats.org/officeDocument/2006/relationships/tags" Target="../tags/tag64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tags" Target="../tags/tag55.xml"/><Relationship Id="rId24" Type="http://schemas.openxmlformats.org/officeDocument/2006/relationships/tags" Target="../tags/tag68.xml"/><Relationship Id="rId5" Type="http://schemas.openxmlformats.org/officeDocument/2006/relationships/tags" Target="../tags/tag49.xml"/><Relationship Id="rId15" Type="http://schemas.openxmlformats.org/officeDocument/2006/relationships/tags" Target="../tags/tag59.xml"/><Relationship Id="rId23" Type="http://schemas.openxmlformats.org/officeDocument/2006/relationships/tags" Target="../tags/tag67.xml"/><Relationship Id="rId10" Type="http://schemas.openxmlformats.org/officeDocument/2006/relationships/tags" Target="../tags/tag54.xml"/><Relationship Id="rId19" Type="http://schemas.openxmlformats.org/officeDocument/2006/relationships/tags" Target="../tags/tag63.xml"/><Relationship Id="rId4" Type="http://schemas.openxmlformats.org/officeDocument/2006/relationships/tags" Target="../tags/tag48.xml"/><Relationship Id="rId9" Type="http://schemas.openxmlformats.org/officeDocument/2006/relationships/tags" Target="../tags/tag53.xml"/><Relationship Id="rId14" Type="http://schemas.openxmlformats.org/officeDocument/2006/relationships/tags" Target="../tags/tag58.xml"/><Relationship Id="rId22" Type="http://schemas.openxmlformats.org/officeDocument/2006/relationships/tags" Target="../tags/tag6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13" Type="http://schemas.openxmlformats.org/officeDocument/2006/relationships/tags" Target="../tags/tag81.xml"/><Relationship Id="rId18" Type="http://schemas.openxmlformats.org/officeDocument/2006/relationships/tags" Target="../tags/tag86.xml"/><Relationship Id="rId26" Type="http://schemas.openxmlformats.org/officeDocument/2006/relationships/tags" Target="../tags/tag94.xml"/><Relationship Id="rId3" Type="http://schemas.openxmlformats.org/officeDocument/2006/relationships/tags" Target="../tags/tag71.xml"/><Relationship Id="rId21" Type="http://schemas.openxmlformats.org/officeDocument/2006/relationships/tags" Target="../tags/tag89.xml"/><Relationship Id="rId7" Type="http://schemas.openxmlformats.org/officeDocument/2006/relationships/tags" Target="../tags/tag75.xml"/><Relationship Id="rId12" Type="http://schemas.openxmlformats.org/officeDocument/2006/relationships/tags" Target="../tags/tag80.xml"/><Relationship Id="rId17" Type="http://schemas.openxmlformats.org/officeDocument/2006/relationships/tags" Target="../tags/tag85.xml"/><Relationship Id="rId25" Type="http://schemas.openxmlformats.org/officeDocument/2006/relationships/tags" Target="../tags/tag93.xml"/><Relationship Id="rId2" Type="http://schemas.openxmlformats.org/officeDocument/2006/relationships/tags" Target="../tags/tag70.xml"/><Relationship Id="rId16" Type="http://schemas.openxmlformats.org/officeDocument/2006/relationships/tags" Target="../tags/tag84.xml"/><Relationship Id="rId20" Type="http://schemas.openxmlformats.org/officeDocument/2006/relationships/tags" Target="../tags/tag88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tags" Target="../tags/tag79.xml"/><Relationship Id="rId24" Type="http://schemas.openxmlformats.org/officeDocument/2006/relationships/tags" Target="../tags/tag92.xml"/><Relationship Id="rId5" Type="http://schemas.openxmlformats.org/officeDocument/2006/relationships/tags" Target="../tags/tag73.xml"/><Relationship Id="rId15" Type="http://schemas.openxmlformats.org/officeDocument/2006/relationships/tags" Target="../tags/tag83.xml"/><Relationship Id="rId23" Type="http://schemas.openxmlformats.org/officeDocument/2006/relationships/tags" Target="../tags/tag91.xml"/><Relationship Id="rId28" Type="http://schemas.openxmlformats.org/officeDocument/2006/relationships/image" Target="../media/image1.jpeg"/><Relationship Id="rId10" Type="http://schemas.openxmlformats.org/officeDocument/2006/relationships/tags" Target="../tags/tag78.xml"/><Relationship Id="rId19" Type="http://schemas.openxmlformats.org/officeDocument/2006/relationships/tags" Target="../tags/tag87.xml"/><Relationship Id="rId4" Type="http://schemas.openxmlformats.org/officeDocument/2006/relationships/tags" Target="../tags/tag72.xml"/><Relationship Id="rId9" Type="http://schemas.openxmlformats.org/officeDocument/2006/relationships/tags" Target="../tags/tag77.xml"/><Relationship Id="rId14" Type="http://schemas.openxmlformats.org/officeDocument/2006/relationships/tags" Target="../tags/tag82.xml"/><Relationship Id="rId22" Type="http://schemas.openxmlformats.org/officeDocument/2006/relationships/tags" Target="../tags/tag90.xml"/><Relationship Id="rId27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image" Target="../media/image4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6.jpeg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image" Target="../media/image5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49570" y="2315629"/>
            <a:ext cx="103632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8000" b="1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新生入学报道可视化信息管理系统</a:t>
            </a:r>
          </a:p>
        </p:txBody>
      </p:sp>
      <p:sp>
        <p:nvSpPr>
          <p:cNvPr id="3" name="矩形 2"/>
          <p:cNvSpPr/>
          <p:nvPr/>
        </p:nvSpPr>
        <p:spPr>
          <a:xfrm>
            <a:off x="7115211" y="4299761"/>
            <a:ext cx="1960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汇报组：第七组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69900" y="5891530"/>
            <a:ext cx="1825625" cy="5727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CN" sz="3200" dirty="0">
                <a:solidFill>
                  <a:schemeClr val="accent5">
                    <a:lumMod val="50000"/>
                  </a:schemeClr>
                </a:solidFill>
              </a:rPr>
              <a:t>2024/7/8</a:t>
            </a:r>
            <a:endParaRPr lang="zh-CN" altLang="en-US" sz="32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37" name="直接连接符 36"/>
          <p:cNvCxnSpPr/>
          <p:nvPr/>
        </p:nvCxnSpPr>
        <p:spPr>
          <a:xfrm flipH="1" flipV="1">
            <a:off x="629851" y="5498155"/>
            <a:ext cx="10983595" cy="18415"/>
          </a:xfrm>
          <a:prstGeom prst="line">
            <a:avLst/>
          </a:prstGeom>
          <a:ln w="57150">
            <a:solidFill>
              <a:srgbClr val="1F4E79"/>
            </a:solidFill>
            <a:prstDash val="solid"/>
            <a:miter lim="800000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114894" y="4698541"/>
            <a:ext cx="3442335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成员：史浩田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刘昭然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史浩言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 </a:t>
            </a:r>
          </a:p>
          <a:p>
            <a:pPr algn="ctr"/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          </a:t>
            </a:r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叶德力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宋羽堂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cs typeface="+mn-ea"/>
                <a:sym typeface="+mn-ea"/>
              </a:rPr>
              <a:t>冯俞菠</a:t>
            </a:r>
            <a:endParaRPr lang="zh-CN" altLang="en-US" sz="2000" dirty="0">
              <a:solidFill>
                <a:schemeClr val="accent5">
                  <a:lumMod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629851" y="662630"/>
            <a:ext cx="10983600" cy="31115"/>
          </a:xfrm>
          <a:prstGeom prst="line">
            <a:avLst/>
          </a:prstGeom>
          <a:ln w="57150">
            <a:solidFill>
              <a:srgbClr val="1F4E79"/>
            </a:solidFill>
            <a:prstDash val="solid"/>
            <a:miter lim="800000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250" y="99695"/>
            <a:ext cx="1169670" cy="1157605"/>
          </a:xfrm>
          <a:prstGeom prst="ellipse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758056" y="305009"/>
            <a:ext cx="893616" cy="480421"/>
            <a:chOff x="6674468" y="436627"/>
            <a:chExt cx="1880714" cy="1011099"/>
          </a:xfrm>
        </p:grpSpPr>
        <p:sp>
          <p:nvSpPr>
            <p:cNvPr id="3" name="PA-文本框 59"/>
            <p:cNvSpPr txBox="1"/>
            <p:nvPr>
              <p:custDataLst>
                <p:tags r:id="rId1"/>
              </p:custDataLst>
            </p:nvPr>
          </p:nvSpPr>
          <p:spPr>
            <a:xfrm>
              <a:off x="6722608" y="436627"/>
              <a:ext cx="1832574" cy="558198"/>
            </a:xfrm>
            <a:custGeom>
              <a:avLst/>
              <a:gdLst/>
              <a:ahLst/>
              <a:cxnLst/>
              <a:rect l="l" t="t" r="r" b="b"/>
              <a:pathLst>
                <a:path w="1812726" h="552152">
                  <a:moveTo>
                    <a:pt x="1615157" y="101947"/>
                  </a:moveTo>
                  <a:cubicBezTo>
                    <a:pt x="1596801" y="101947"/>
                    <a:pt x="1580678" y="105854"/>
                    <a:pt x="1566788" y="113667"/>
                  </a:cubicBezTo>
                  <a:cubicBezTo>
                    <a:pt x="1552897" y="121481"/>
                    <a:pt x="1542169" y="132581"/>
                    <a:pt x="1534603" y="146968"/>
                  </a:cubicBezTo>
                  <a:cubicBezTo>
                    <a:pt x="1527038" y="161354"/>
                    <a:pt x="1523255" y="177973"/>
                    <a:pt x="1523255" y="196825"/>
                  </a:cubicBezTo>
                  <a:lnTo>
                    <a:pt x="1523255" y="355327"/>
                  </a:lnTo>
                  <a:cubicBezTo>
                    <a:pt x="1523255" y="374178"/>
                    <a:pt x="1527038" y="390798"/>
                    <a:pt x="1534603" y="405184"/>
                  </a:cubicBezTo>
                  <a:cubicBezTo>
                    <a:pt x="1542169" y="419571"/>
                    <a:pt x="1552897" y="430671"/>
                    <a:pt x="1566788" y="438485"/>
                  </a:cubicBezTo>
                  <a:cubicBezTo>
                    <a:pt x="1580678" y="446298"/>
                    <a:pt x="1596801" y="450205"/>
                    <a:pt x="1615157" y="450205"/>
                  </a:cubicBezTo>
                  <a:cubicBezTo>
                    <a:pt x="1633512" y="450205"/>
                    <a:pt x="1649635" y="446298"/>
                    <a:pt x="1663526" y="438485"/>
                  </a:cubicBezTo>
                  <a:cubicBezTo>
                    <a:pt x="1677416" y="430671"/>
                    <a:pt x="1688144" y="419571"/>
                    <a:pt x="1695710" y="405184"/>
                  </a:cubicBezTo>
                  <a:cubicBezTo>
                    <a:pt x="1703275" y="390798"/>
                    <a:pt x="1707058" y="374178"/>
                    <a:pt x="1707058" y="355327"/>
                  </a:cubicBezTo>
                  <a:lnTo>
                    <a:pt x="1707058" y="196825"/>
                  </a:lnTo>
                  <a:cubicBezTo>
                    <a:pt x="1707058" y="177973"/>
                    <a:pt x="1703275" y="161354"/>
                    <a:pt x="1695710" y="146968"/>
                  </a:cubicBezTo>
                  <a:cubicBezTo>
                    <a:pt x="1688144" y="132581"/>
                    <a:pt x="1677416" y="121481"/>
                    <a:pt x="1663526" y="113667"/>
                  </a:cubicBezTo>
                  <a:cubicBezTo>
                    <a:pt x="1649635" y="105854"/>
                    <a:pt x="1633512" y="101947"/>
                    <a:pt x="1615157" y="101947"/>
                  </a:cubicBezTo>
                  <a:close/>
                  <a:moveTo>
                    <a:pt x="624557" y="101947"/>
                  </a:moveTo>
                  <a:cubicBezTo>
                    <a:pt x="606201" y="101947"/>
                    <a:pt x="590078" y="105854"/>
                    <a:pt x="576188" y="113667"/>
                  </a:cubicBezTo>
                  <a:cubicBezTo>
                    <a:pt x="562297" y="121481"/>
                    <a:pt x="551569" y="132581"/>
                    <a:pt x="544004" y="146968"/>
                  </a:cubicBezTo>
                  <a:cubicBezTo>
                    <a:pt x="536438" y="161354"/>
                    <a:pt x="532655" y="177973"/>
                    <a:pt x="532655" y="196825"/>
                  </a:cubicBezTo>
                  <a:lnTo>
                    <a:pt x="532655" y="355327"/>
                  </a:lnTo>
                  <a:cubicBezTo>
                    <a:pt x="532655" y="374178"/>
                    <a:pt x="536438" y="390798"/>
                    <a:pt x="544004" y="405184"/>
                  </a:cubicBezTo>
                  <a:cubicBezTo>
                    <a:pt x="551569" y="419571"/>
                    <a:pt x="562297" y="430671"/>
                    <a:pt x="576188" y="438485"/>
                  </a:cubicBezTo>
                  <a:cubicBezTo>
                    <a:pt x="590078" y="446298"/>
                    <a:pt x="606201" y="450205"/>
                    <a:pt x="624557" y="450205"/>
                  </a:cubicBezTo>
                  <a:cubicBezTo>
                    <a:pt x="642912" y="450205"/>
                    <a:pt x="659035" y="446298"/>
                    <a:pt x="672926" y="438485"/>
                  </a:cubicBezTo>
                  <a:cubicBezTo>
                    <a:pt x="686816" y="430671"/>
                    <a:pt x="697545" y="419571"/>
                    <a:pt x="705110" y="405184"/>
                  </a:cubicBezTo>
                  <a:cubicBezTo>
                    <a:pt x="712675" y="390798"/>
                    <a:pt x="716458" y="374178"/>
                    <a:pt x="716458" y="355327"/>
                  </a:cubicBezTo>
                  <a:lnTo>
                    <a:pt x="716458" y="196825"/>
                  </a:lnTo>
                  <a:cubicBezTo>
                    <a:pt x="716458" y="177973"/>
                    <a:pt x="712675" y="161354"/>
                    <a:pt x="705110" y="146968"/>
                  </a:cubicBezTo>
                  <a:cubicBezTo>
                    <a:pt x="697545" y="132581"/>
                    <a:pt x="686816" y="121481"/>
                    <a:pt x="672926" y="113667"/>
                  </a:cubicBezTo>
                  <a:cubicBezTo>
                    <a:pt x="659035" y="105854"/>
                    <a:pt x="642912" y="101947"/>
                    <a:pt x="624557" y="101947"/>
                  </a:cubicBezTo>
                  <a:close/>
                  <a:moveTo>
                    <a:pt x="0" y="5581"/>
                  </a:moveTo>
                  <a:lnTo>
                    <a:pt x="101947" y="5581"/>
                  </a:lnTo>
                  <a:lnTo>
                    <a:pt x="101947" y="448344"/>
                  </a:lnTo>
                  <a:lnTo>
                    <a:pt x="362396" y="448344"/>
                  </a:lnTo>
                  <a:lnTo>
                    <a:pt x="362396" y="546571"/>
                  </a:lnTo>
                  <a:lnTo>
                    <a:pt x="101947" y="546571"/>
                  </a:lnTo>
                  <a:lnTo>
                    <a:pt x="45392" y="546571"/>
                  </a:lnTo>
                  <a:lnTo>
                    <a:pt x="0" y="546571"/>
                  </a:lnTo>
                  <a:close/>
                  <a:moveTo>
                    <a:pt x="1615157" y="0"/>
                  </a:moveTo>
                  <a:cubicBezTo>
                    <a:pt x="1654348" y="0"/>
                    <a:pt x="1688888" y="8247"/>
                    <a:pt x="1718778" y="24742"/>
                  </a:cubicBezTo>
                  <a:cubicBezTo>
                    <a:pt x="1748668" y="41238"/>
                    <a:pt x="1771798" y="64554"/>
                    <a:pt x="1788169" y="94692"/>
                  </a:cubicBezTo>
                  <a:cubicBezTo>
                    <a:pt x="1804540" y="124829"/>
                    <a:pt x="1812726" y="159742"/>
                    <a:pt x="1812726" y="199429"/>
                  </a:cubicBezTo>
                  <a:lnTo>
                    <a:pt x="1812726" y="352722"/>
                  </a:lnTo>
                  <a:cubicBezTo>
                    <a:pt x="1812726" y="392410"/>
                    <a:pt x="1804540" y="427323"/>
                    <a:pt x="1788169" y="457460"/>
                  </a:cubicBezTo>
                  <a:cubicBezTo>
                    <a:pt x="1771798" y="487598"/>
                    <a:pt x="1748668" y="510914"/>
                    <a:pt x="1718778" y="527409"/>
                  </a:cubicBezTo>
                  <a:cubicBezTo>
                    <a:pt x="1688888" y="543905"/>
                    <a:pt x="1654348" y="552152"/>
                    <a:pt x="1615157" y="552152"/>
                  </a:cubicBezTo>
                  <a:cubicBezTo>
                    <a:pt x="1575965" y="552152"/>
                    <a:pt x="1541425" y="543905"/>
                    <a:pt x="1511535" y="527409"/>
                  </a:cubicBezTo>
                  <a:cubicBezTo>
                    <a:pt x="1481645" y="510914"/>
                    <a:pt x="1458515" y="487598"/>
                    <a:pt x="1442144" y="457460"/>
                  </a:cubicBezTo>
                  <a:cubicBezTo>
                    <a:pt x="1425773" y="427323"/>
                    <a:pt x="1417587" y="392410"/>
                    <a:pt x="1417587" y="352722"/>
                  </a:cubicBezTo>
                  <a:lnTo>
                    <a:pt x="1417587" y="199429"/>
                  </a:lnTo>
                  <a:cubicBezTo>
                    <a:pt x="1417587" y="159742"/>
                    <a:pt x="1425773" y="124829"/>
                    <a:pt x="1442144" y="94692"/>
                  </a:cubicBezTo>
                  <a:cubicBezTo>
                    <a:pt x="1458515" y="64554"/>
                    <a:pt x="1481645" y="41238"/>
                    <a:pt x="1511535" y="24742"/>
                  </a:cubicBezTo>
                  <a:cubicBezTo>
                    <a:pt x="1541425" y="8247"/>
                    <a:pt x="1575965" y="0"/>
                    <a:pt x="1615157" y="0"/>
                  </a:cubicBezTo>
                  <a:close/>
                  <a:moveTo>
                    <a:pt x="1119113" y="0"/>
                  </a:moveTo>
                  <a:cubicBezTo>
                    <a:pt x="1151359" y="0"/>
                    <a:pt x="1181124" y="6635"/>
                    <a:pt x="1208409" y="19905"/>
                  </a:cubicBezTo>
                  <a:cubicBezTo>
                    <a:pt x="1235695" y="33176"/>
                    <a:pt x="1258453" y="51966"/>
                    <a:pt x="1276684" y="76274"/>
                  </a:cubicBezTo>
                  <a:cubicBezTo>
                    <a:pt x="1294916" y="100583"/>
                    <a:pt x="1307256" y="128736"/>
                    <a:pt x="1313705" y="160734"/>
                  </a:cubicBezTo>
                  <a:lnTo>
                    <a:pt x="1203573" y="160734"/>
                  </a:lnTo>
                  <a:cubicBezTo>
                    <a:pt x="1199852" y="149324"/>
                    <a:pt x="1193713" y="139464"/>
                    <a:pt x="1185155" y="131155"/>
                  </a:cubicBezTo>
                  <a:cubicBezTo>
                    <a:pt x="1176597" y="122845"/>
                    <a:pt x="1166552" y="116520"/>
                    <a:pt x="1155017" y="112179"/>
                  </a:cubicBezTo>
                  <a:cubicBezTo>
                    <a:pt x="1143483" y="107838"/>
                    <a:pt x="1131515" y="105668"/>
                    <a:pt x="1119113" y="105668"/>
                  </a:cubicBezTo>
                  <a:cubicBezTo>
                    <a:pt x="1101005" y="105668"/>
                    <a:pt x="1085068" y="109636"/>
                    <a:pt x="1071302" y="117574"/>
                  </a:cubicBezTo>
                  <a:cubicBezTo>
                    <a:pt x="1057535" y="125511"/>
                    <a:pt x="1046869" y="136798"/>
                    <a:pt x="1039303" y="151432"/>
                  </a:cubicBezTo>
                  <a:cubicBezTo>
                    <a:pt x="1031738" y="166067"/>
                    <a:pt x="1027955" y="182934"/>
                    <a:pt x="1027955" y="202034"/>
                  </a:cubicBezTo>
                  <a:lnTo>
                    <a:pt x="1027955" y="361652"/>
                  </a:lnTo>
                  <a:cubicBezTo>
                    <a:pt x="1027955" y="378519"/>
                    <a:pt x="1031800" y="393402"/>
                    <a:pt x="1039489" y="406301"/>
                  </a:cubicBezTo>
                  <a:cubicBezTo>
                    <a:pt x="1047179" y="419199"/>
                    <a:pt x="1058093" y="429121"/>
                    <a:pt x="1072232" y="436066"/>
                  </a:cubicBezTo>
                  <a:cubicBezTo>
                    <a:pt x="1086370" y="443011"/>
                    <a:pt x="1102741" y="446484"/>
                    <a:pt x="1121345" y="446484"/>
                  </a:cubicBezTo>
                  <a:cubicBezTo>
                    <a:pt x="1139700" y="446484"/>
                    <a:pt x="1155762" y="442701"/>
                    <a:pt x="1169528" y="435136"/>
                  </a:cubicBezTo>
                  <a:cubicBezTo>
                    <a:pt x="1183295" y="427571"/>
                    <a:pt x="1193899" y="416594"/>
                    <a:pt x="1201340" y="402208"/>
                  </a:cubicBezTo>
                  <a:cubicBezTo>
                    <a:pt x="1208782" y="387821"/>
                    <a:pt x="1212502" y="370830"/>
                    <a:pt x="1212502" y="351234"/>
                  </a:cubicBezTo>
                  <a:lnTo>
                    <a:pt x="1212502" y="342304"/>
                  </a:lnTo>
                  <a:lnTo>
                    <a:pt x="1130647" y="342304"/>
                  </a:lnTo>
                  <a:lnTo>
                    <a:pt x="1130647" y="244078"/>
                  </a:lnTo>
                  <a:lnTo>
                    <a:pt x="1318170" y="244078"/>
                  </a:lnTo>
                  <a:lnTo>
                    <a:pt x="1318170" y="349746"/>
                  </a:lnTo>
                  <a:cubicBezTo>
                    <a:pt x="1318170" y="389929"/>
                    <a:pt x="1310047" y="425338"/>
                    <a:pt x="1293800" y="455972"/>
                  </a:cubicBezTo>
                  <a:cubicBezTo>
                    <a:pt x="1277552" y="486606"/>
                    <a:pt x="1254546" y="510294"/>
                    <a:pt x="1224781" y="527037"/>
                  </a:cubicBezTo>
                  <a:cubicBezTo>
                    <a:pt x="1195015" y="543781"/>
                    <a:pt x="1160536" y="552152"/>
                    <a:pt x="1121345" y="552152"/>
                  </a:cubicBezTo>
                  <a:cubicBezTo>
                    <a:pt x="1081906" y="552152"/>
                    <a:pt x="1047117" y="544277"/>
                    <a:pt x="1016979" y="528526"/>
                  </a:cubicBezTo>
                  <a:cubicBezTo>
                    <a:pt x="986842" y="512775"/>
                    <a:pt x="963525" y="490512"/>
                    <a:pt x="947030" y="461739"/>
                  </a:cubicBezTo>
                  <a:cubicBezTo>
                    <a:pt x="930535" y="432966"/>
                    <a:pt x="922287" y="399603"/>
                    <a:pt x="922287" y="361652"/>
                  </a:cubicBezTo>
                  <a:lnTo>
                    <a:pt x="922287" y="202034"/>
                  </a:lnTo>
                  <a:cubicBezTo>
                    <a:pt x="922287" y="161850"/>
                    <a:pt x="930411" y="126504"/>
                    <a:pt x="946658" y="95994"/>
                  </a:cubicBezTo>
                  <a:cubicBezTo>
                    <a:pt x="962905" y="65484"/>
                    <a:pt x="985911" y="41858"/>
                    <a:pt x="1015677" y="25114"/>
                  </a:cubicBezTo>
                  <a:cubicBezTo>
                    <a:pt x="1045443" y="8371"/>
                    <a:pt x="1079921" y="0"/>
                    <a:pt x="1119113" y="0"/>
                  </a:cubicBezTo>
                  <a:close/>
                  <a:moveTo>
                    <a:pt x="624557" y="0"/>
                  </a:moveTo>
                  <a:cubicBezTo>
                    <a:pt x="663748" y="0"/>
                    <a:pt x="698289" y="8247"/>
                    <a:pt x="728178" y="24742"/>
                  </a:cubicBezTo>
                  <a:cubicBezTo>
                    <a:pt x="758068" y="41238"/>
                    <a:pt x="781198" y="64554"/>
                    <a:pt x="797569" y="94692"/>
                  </a:cubicBezTo>
                  <a:cubicBezTo>
                    <a:pt x="813940" y="124829"/>
                    <a:pt x="822126" y="159742"/>
                    <a:pt x="822126" y="199429"/>
                  </a:cubicBezTo>
                  <a:lnTo>
                    <a:pt x="822126" y="352722"/>
                  </a:lnTo>
                  <a:cubicBezTo>
                    <a:pt x="822126" y="392410"/>
                    <a:pt x="813940" y="427323"/>
                    <a:pt x="797569" y="457460"/>
                  </a:cubicBezTo>
                  <a:cubicBezTo>
                    <a:pt x="781198" y="487598"/>
                    <a:pt x="758068" y="510914"/>
                    <a:pt x="728178" y="527409"/>
                  </a:cubicBezTo>
                  <a:cubicBezTo>
                    <a:pt x="698289" y="543905"/>
                    <a:pt x="663748" y="552152"/>
                    <a:pt x="624557" y="552152"/>
                  </a:cubicBezTo>
                  <a:cubicBezTo>
                    <a:pt x="585365" y="552152"/>
                    <a:pt x="550825" y="543905"/>
                    <a:pt x="520935" y="527409"/>
                  </a:cubicBezTo>
                  <a:cubicBezTo>
                    <a:pt x="491045" y="510914"/>
                    <a:pt x="467915" y="487598"/>
                    <a:pt x="451544" y="457460"/>
                  </a:cubicBezTo>
                  <a:cubicBezTo>
                    <a:pt x="435173" y="427323"/>
                    <a:pt x="426987" y="392410"/>
                    <a:pt x="426987" y="352722"/>
                  </a:cubicBezTo>
                  <a:lnTo>
                    <a:pt x="426987" y="199429"/>
                  </a:lnTo>
                  <a:cubicBezTo>
                    <a:pt x="426987" y="159742"/>
                    <a:pt x="435173" y="124829"/>
                    <a:pt x="451544" y="94692"/>
                  </a:cubicBezTo>
                  <a:cubicBezTo>
                    <a:pt x="467915" y="64554"/>
                    <a:pt x="491045" y="41238"/>
                    <a:pt x="520935" y="24742"/>
                  </a:cubicBezTo>
                  <a:cubicBezTo>
                    <a:pt x="550825" y="8247"/>
                    <a:pt x="585365" y="0"/>
                    <a:pt x="624557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6000" b="1" dirty="0">
                <a:solidFill>
                  <a:schemeClr val="accent5">
                    <a:lumMod val="50000"/>
                  </a:schemeClr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4" name="PA-任意多边形 57"/>
            <p:cNvSpPr/>
            <p:nvPr>
              <p:custDataLst>
                <p:tags r:id="rId2"/>
              </p:custDataLst>
            </p:nvPr>
          </p:nvSpPr>
          <p:spPr>
            <a:xfrm>
              <a:off x="6674468" y="1141141"/>
              <a:ext cx="1880714" cy="306585"/>
            </a:xfrm>
            <a:custGeom>
              <a:avLst/>
              <a:gdLst/>
              <a:ahLst/>
              <a:cxnLst/>
              <a:rect l="l" t="t" r="r" b="b"/>
              <a:pathLst>
                <a:path w="1820466" h="296764">
                  <a:moveTo>
                    <a:pt x="636984" y="186333"/>
                  </a:moveTo>
                  <a:lnTo>
                    <a:pt x="673894" y="198835"/>
                  </a:lnTo>
                  <a:cubicBezTo>
                    <a:pt x="663972" y="228997"/>
                    <a:pt x="654745" y="253604"/>
                    <a:pt x="646212" y="272654"/>
                  </a:cubicBezTo>
                  <a:lnTo>
                    <a:pt x="609005" y="258366"/>
                  </a:lnTo>
                  <a:cubicBezTo>
                    <a:pt x="619720" y="236340"/>
                    <a:pt x="629047" y="212329"/>
                    <a:pt x="636984" y="186333"/>
                  </a:cubicBezTo>
                  <a:close/>
                  <a:moveTo>
                    <a:pt x="967383" y="178594"/>
                  </a:moveTo>
                  <a:lnTo>
                    <a:pt x="967383" y="229493"/>
                  </a:lnTo>
                  <a:lnTo>
                    <a:pt x="1009650" y="229493"/>
                  </a:lnTo>
                  <a:lnTo>
                    <a:pt x="1009650" y="178594"/>
                  </a:lnTo>
                  <a:close/>
                  <a:moveTo>
                    <a:pt x="862013" y="176511"/>
                  </a:moveTo>
                  <a:cubicBezTo>
                    <a:pt x="875506" y="193576"/>
                    <a:pt x="890389" y="213420"/>
                    <a:pt x="906661" y="236042"/>
                  </a:cubicBezTo>
                  <a:lnTo>
                    <a:pt x="873919" y="260152"/>
                  </a:lnTo>
                  <a:lnTo>
                    <a:pt x="854273" y="231281"/>
                  </a:lnTo>
                  <a:lnTo>
                    <a:pt x="849032" y="248962"/>
                  </a:lnTo>
                  <a:cubicBezTo>
                    <a:pt x="843683" y="264831"/>
                    <a:pt x="838014" y="275258"/>
                    <a:pt x="832024" y="280244"/>
                  </a:cubicBezTo>
                  <a:cubicBezTo>
                    <a:pt x="824037" y="286892"/>
                    <a:pt x="813891" y="290215"/>
                    <a:pt x="801588" y="290215"/>
                  </a:cubicBezTo>
                  <a:lnTo>
                    <a:pt x="725091" y="290215"/>
                  </a:lnTo>
                  <a:cubicBezTo>
                    <a:pt x="695325" y="290215"/>
                    <a:pt x="680442" y="276325"/>
                    <a:pt x="680442" y="248543"/>
                  </a:cubicBezTo>
                  <a:lnTo>
                    <a:pt x="680442" y="189310"/>
                  </a:lnTo>
                  <a:lnTo>
                    <a:pt x="719733" y="189310"/>
                  </a:lnTo>
                  <a:lnTo>
                    <a:pt x="719733" y="237530"/>
                  </a:lnTo>
                  <a:cubicBezTo>
                    <a:pt x="719733" y="248841"/>
                    <a:pt x="725488" y="254497"/>
                    <a:pt x="736997" y="254497"/>
                  </a:cubicBezTo>
                  <a:lnTo>
                    <a:pt x="783431" y="254497"/>
                  </a:lnTo>
                  <a:cubicBezTo>
                    <a:pt x="790178" y="254497"/>
                    <a:pt x="796057" y="253083"/>
                    <a:pt x="801068" y="250255"/>
                  </a:cubicBezTo>
                  <a:cubicBezTo>
                    <a:pt x="806078" y="247427"/>
                    <a:pt x="810121" y="235149"/>
                    <a:pt x="813197" y="213420"/>
                  </a:cubicBezTo>
                  <a:cubicBezTo>
                    <a:pt x="821333" y="217190"/>
                    <a:pt x="828824" y="220564"/>
                    <a:pt x="835670" y="223540"/>
                  </a:cubicBezTo>
                  <a:lnTo>
                    <a:pt x="854272" y="231279"/>
                  </a:lnTo>
                  <a:lnTo>
                    <a:pt x="851892" y="227782"/>
                  </a:lnTo>
                  <a:cubicBezTo>
                    <a:pt x="844550" y="217414"/>
                    <a:pt x="837208" y="207467"/>
                    <a:pt x="829866" y="197942"/>
                  </a:cubicBezTo>
                  <a:close/>
                  <a:moveTo>
                    <a:pt x="34826" y="169962"/>
                  </a:moveTo>
                  <a:cubicBezTo>
                    <a:pt x="47129" y="175320"/>
                    <a:pt x="59928" y="179983"/>
                    <a:pt x="73224" y="183952"/>
                  </a:cubicBezTo>
                  <a:cubicBezTo>
                    <a:pt x="64095" y="217885"/>
                    <a:pt x="54868" y="254596"/>
                    <a:pt x="45542" y="294085"/>
                  </a:cubicBezTo>
                  <a:cubicBezTo>
                    <a:pt x="32048" y="289322"/>
                    <a:pt x="18951" y="285254"/>
                    <a:pt x="6251" y="281881"/>
                  </a:cubicBezTo>
                  <a:cubicBezTo>
                    <a:pt x="16371" y="249337"/>
                    <a:pt x="25896" y="212031"/>
                    <a:pt x="34826" y="169962"/>
                  </a:cubicBezTo>
                  <a:close/>
                  <a:moveTo>
                    <a:pt x="1480245" y="152103"/>
                  </a:moveTo>
                  <a:cubicBezTo>
                    <a:pt x="1492746" y="182067"/>
                    <a:pt x="1504752" y="213519"/>
                    <a:pt x="1516261" y="246460"/>
                  </a:cubicBezTo>
                  <a:lnTo>
                    <a:pt x="1479649" y="260450"/>
                  </a:lnTo>
                  <a:cubicBezTo>
                    <a:pt x="1468140" y="225326"/>
                    <a:pt x="1456531" y="193477"/>
                    <a:pt x="1444824" y="164902"/>
                  </a:cubicBezTo>
                  <a:close/>
                  <a:moveTo>
                    <a:pt x="1344216" y="149722"/>
                  </a:moveTo>
                  <a:lnTo>
                    <a:pt x="1379637" y="159842"/>
                  </a:lnTo>
                  <a:cubicBezTo>
                    <a:pt x="1367532" y="198339"/>
                    <a:pt x="1355130" y="231577"/>
                    <a:pt x="1342430" y="259557"/>
                  </a:cubicBezTo>
                  <a:cubicBezTo>
                    <a:pt x="1329928" y="253207"/>
                    <a:pt x="1318220" y="248444"/>
                    <a:pt x="1307306" y="245269"/>
                  </a:cubicBezTo>
                  <a:cubicBezTo>
                    <a:pt x="1320403" y="218480"/>
                    <a:pt x="1332706" y="186631"/>
                    <a:pt x="1344216" y="149722"/>
                  </a:cubicBezTo>
                  <a:close/>
                  <a:moveTo>
                    <a:pt x="149424" y="147340"/>
                  </a:moveTo>
                  <a:lnTo>
                    <a:pt x="188119" y="147340"/>
                  </a:lnTo>
                  <a:lnTo>
                    <a:pt x="188119" y="189608"/>
                  </a:lnTo>
                  <a:lnTo>
                    <a:pt x="213717" y="180975"/>
                  </a:lnTo>
                  <a:cubicBezTo>
                    <a:pt x="227013" y="212527"/>
                    <a:pt x="237232" y="239515"/>
                    <a:pt x="244376" y="261938"/>
                  </a:cubicBezTo>
                  <a:lnTo>
                    <a:pt x="214610" y="272356"/>
                  </a:lnTo>
                  <a:cubicBezTo>
                    <a:pt x="209550" y="252810"/>
                    <a:pt x="200720" y="226368"/>
                    <a:pt x="188119" y="193031"/>
                  </a:cubicBezTo>
                  <a:lnTo>
                    <a:pt x="188119" y="260152"/>
                  </a:lnTo>
                  <a:cubicBezTo>
                    <a:pt x="188119" y="269479"/>
                    <a:pt x="185837" y="276722"/>
                    <a:pt x="181273" y="281881"/>
                  </a:cubicBezTo>
                  <a:cubicBezTo>
                    <a:pt x="176709" y="287040"/>
                    <a:pt x="170557" y="290116"/>
                    <a:pt x="162818" y="291108"/>
                  </a:cubicBezTo>
                  <a:cubicBezTo>
                    <a:pt x="155079" y="292101"/>
                    <a:pt x="139402" y="292795"/>
                    <a:pt x="115788" y="293192"/>
                  </a:cubicBezTo>
                  <a:cubicBezTo>
                    <a:pt x="113308" y="279698"/>
                    <a:pt x="110282" y="267395"/>
                    <a:pt x="106710" y="256283"/>
                  </a:cubicBezTo>
                  <a:lnTo>
                    <a:pt x="99120" y="269379"/>
                  </a:lnTo>
                  <a:lnTo>
                    <a:pt x="66973" y="250925"/>
                  </a:lnTo>
                  <a:cubicBezTo>
                    <a:pt x="83245" y="226517"/>
                    <a:pt x="97334" y="201514"/>
                    <a:pt x="109240" y="175915"/>
                  </a:cubicBezTo>
                  <a:lnTo>
                    <a:pt x="141684" y="191096"/>
                  </a:lnTo>
                  <a:cubicBezTo>
                    <a:pt x="131267" y="212031"/>
                    <a:pt x="119856" y="233313"/>
                    <a:pt x="107454" y="254943"/>
                  </a:cubicBezTo>
                  <a:cubicBezTo>
                    <a:pt x="116384" y="255836"/>
                    <a:pt x="125214" y="256283"/>
                    <a:pt x="133945" y="256283"/>
                  </a:cubicBezTo>
                  <a:cubicBezTo>
                    <a:pt x="144264" y="256283"/>
                    <a:pt x="149424" y="250429"/>
                    <a:pt x="149424" y="238721"/>
                  </a:cubicBezTo>
                  <a:close/>
                  <a:moveTo>
                    <a:pt x="1097756" y="126207"/>
                  </a:moveTo>
                  <a:cubicBezTo>
                    <a:pt x="1112044" y="143272"/>
                    <a:pt x="1127423" y="164009"/>
                    <a:pt x="1143893" y="188417"/>
                  </a:cubicBezTo>
                  <a:lnTo>
                    <a:pt x="1106388" y="213420"/>
                  </a:lnTo>
                  <a:cubicBezTo>
                    <a:pt x="1091307" y="188615"/>
                    <a:pt x="1076920" y="167482"/>
                    <a:pt x="1063228" y="150019"/>
                  </a:cubicBezTo>
                  <a:close/>
                  <a:moveTo>
                    <a:pt x="854571" y="95250"/>
                  </a:moveTo>
                  <a:cubicBezTo>
                    <a:pt x="871240" y="111324"/>
                    <a:pt x="888008" y="129481"/>
                    <a:pt x="904875" y="149722"/>
                  </a:cubicBezTo>
                  <a:lnTo>
                    <a:pt x="874514" y="172939"/>
                  </a:lnTo>
                  <a:cubicBezTo>
                    <a:pt x="858242" y="151706"/>
                    <a:pt x="842466" y="132656"/>
                    <a:pt x="827187" y="115789"/>
                  </a:cubicBezTo>
                  <a:close/>
                  <a:moveTo>
                    <a:pt x="1320403" y="92274"/>
                  </a:moveTo>
                  <a:lnTo>
                    <a:pt x="1511796" y="92274"/>
                  </a:lnTo>
                  <a:lnTo>
                    <a:pt x="1511796" y="130969"/>
                  </a:lnTo>
                  <a:lnTo>
                    <a:pt x="1436787" y="130969"/>
                  </a:lnTo>
                  <a:lnTo>
                    <a:pt x="1436787" y="258366"/>
                  </a:lnTo>
                  <a:cubicBezTo>
                    <a:pt x="1436787" y="268983"/>
                    <a:pt x="1433860" y="277143"/>
                    <a:pt x="1428006" y="282848"/>
                  </a:cubicBezTo>
                  <a:cubicBezTo>
                    <a:pt x="1422152" y="288553"/>
                    <a:pt x="1413743" y="291753"/>
                    <a:pt x="1402780" y="292448"/>
                  </a:cubicBezTo>
                  <a:cubicBezTo>
                    <a:pt x="1391816" y="293142"/>
                    <a:pt x="1376859" y="293490"/>
                    <a:pt x="1357908" y="293490"/>
                  </a:cubicBezTo>
                  <a:cubicBezTo>
                    <a:pt x="1355130" y="277416"/>
                    <a:pt x="1352451" y="263625"/>
                    <a:pt x="1349871" y="252115"/>
                  </a:cubicBezTo>
                  <a:cubicBezTo>
                    <a:pt x="1360388" y="253108"/>
                    <a:pt x="1369814" y="253604"/>
                    <a:pt x="1378149" y="253604"/>
                  </a:cubicBezTo>
                  <a:cubicBezTo>
                    <a:pt x="1389658" y="253604"/>
                    <a:pt x="1395413" y="248246"/>
                    <a:pt x="1395413" y="237530"/>
                  </a:cubicBezTo>
                  <a:lnTo>
                    <a:pt x="1395413" y="130969"/>
                  </a:lnTo>
                  <a:lnTo>
                    <a:pt x="1320403" y="130969"/>
                  </a:lnTo>
                  <a:close/>
                  <a:moveTo>
                    <a:pt x="733723" y="89595"/>
                  </a:moveTo>
                  <a:lnTo>
                    <a:pt x="764679" y="110431"/>
                  </a:lnTo>
                  <a:cubicBezTo>
                    <a:pt x="746820" y="135831"/>
                    <a:pt x="730448" y="156568"/>
                    <a:pt x="715566" y="172641"/>
                  </a:cubicBezTo>
                  <a:cubicBezTo>
                    <a:pt x="706636" y="164108"/>
                    <a:pt x="697508" y="155774"/>
                    <a:pt x="688181" y="147638"/>
                  </a:cubicBezTo>
                  <a:cubicBezTo>
                    <a:pt x="704056" y="129779"/>
                    <a:pt x="719237" y="110431"/>
                    <a:pt x="733723" y="89595"/>
                  </a:cubicBezTo>
                  <a:close/>
                  <a:moveTo>
                    <a:pt x="967383" y="88702"/>
                  </a:moveTo>
                  <a:lnTo>
                    <a:pt x="967383" y="139601"/>
                  </a:lnTo>
                  <a:lnTo>
                    <a:pt x="1009650" y="139601"/>
                  </a:lnTo>
                  <a:lnTo>
                    <a:pt x="1009650" y="88702"/>
                  </a:lnTo>
                  <a:close/>
                  <a:moveTo>
                    <a:pt x="1719114" y="86618"/>
                  </a:moveTo>
                  <a:lnTo>
                    <a:pt x="1718816" y="87511"/>
                  </a:lnTo>
                  <a:cubicBezTo>
                    <a:pt x="1722983" y="128092"/>
                    <a:pt x="1730077" y="159098"/>
                    <a:pt x="1740098" y="180529"/>
                  </a:cubicBezTo>
                  <a:cubicBezTo>
                    <a:pt x="1751508" y="157709"/>
                    <a:pt x="1759545" y="126405"/>
                    <a:pt x="1764208" y="86618"/>
                  </a:cubicBezTo>
                  <a:close/>
                  <a:moveTo>
                    <a:pt x="24408" y="81261"/>
                  </a:moveTo>
                  <a:cubicBezTo>
                    <a:pt x="40481" y="92968"/>
                    <a:pt x="56158" y="105470"/>
                    <a:pt x="71438" y="118765"/>
                  </a:cubicBezTo>
                  <a:lnTo>
                    <a:pt x="44649" y="150912"/>
                  </a:lnTo>
                  <a:cubicBezTo>
                    <a:pt x="30361" y="137220"/>
                    <a:pt x="15478" y="123429"/>
                    <a:pt x="0" y="109538"/>
                  </a:cubicBezTo>
                  <a:close/>
                  <a:moveTo>
                    <a:pt x="779859" y="73819"/>
                  </a:moveTo>
                  <a:lnTo>
                    <a:pt x="820638" y="73819"/>
                  </a:lnTo>
                  <a:lnTo>
                    <a:pt x="820638" y="145852"/>
                  </a:lnTo>
                  <a:cubicBezTo>
                    <a:pt x="820638" y="152897"/>
                    <a:pt x="818530" y="160512"/>
                    <a:pt x="814313" y="168697"/>
                  </a:cubicBezTo>
                  <a:cubicBezTo>
                    <a:pt x="810096" y="176883"/>
                    <a:pt x="795586" y="181075"/>
                    <a:pt x="770781" y="181273"/>
                  </a:cubicBezTo>
                  <a:cubicBezTo>
                    <a:pt x="782687" y="192386"/>
                    <a:pt x="793849" y="203399"/>
                    <a:pt x="804267" y="214313"/>
                  </a:cubicBezTo>
                  <a:lnTo>
                    <a:pt x="773906" y="240804"/>
                  </a:lnTo>
                  <a:cubicBezTo>
                    <a:pt x="758825" y="222945"/>
                    <a:pt x="745133" y="207566"/>
                    <a:pt x="732830" y="194668"/>
                  </a:cubicBezTo>
                  <a:lnTo>
                    <a:pt x="752922" y="177552"/>
                  </a:lnTo>
                  <a:cubicBezTo>
                    <a:pt x="750838" y="169317"/>
                    <a:pt x="747812" y="159743"/>
                    <a:pt x="743843" y="148829"/>
                  </a:cubicBezTo>
                  <a:cubicBezTo>
                    <a:pt x="752376" y="149424"/>
                    <a:pt x="759470" y="149722"/>
                    <a:pt x="765125" y="149722"/>
                  </a:cubicBezTo>
                  <a:cubicBezTo>
                    <a:pt x="770682" y="149722"/>
                    <a:pt x="774526" y="148729"/>
                    <a:pt x="776660" y="146745"/>
                  </a:cubicBezTo>
                  <a:cubicBezTo>
                    <a:pt x="778793" y="144761"/>
                    <a:pt x="779859" y="141486"/>
                    <a:pt x="779859" y="136922"/>
                  </a:cubicBezTo>
                  <a:close/>
                  <a:moveTo>
                    <a:pt x="506909" y="65485"/>
                  </a:moveTo>
                  <a:lnTo>
                    <a:pt x="506909" y="223838"/>
                  </a:lnTo>
                  <a:lnTo>
                    <a:pt x="547390" y="223838"/>
                  </a:lnTo>
                  <a:lnTo>
                    <a:pt x="547390" y="65485"/>
                  </a:lnTo>
                  <a:close/>
                  <a:moveTo>
                    <a:pt x="467023" y="26492"/>
                  </a:moveTo>
                  <a:lnTo>
                    <a:pt x="587276" y="26492"/>
                  </a:lnTo>
                  <a:lnTo>
                    <a:pt x="587276" y="287239"/>
                  </a:lnTo>
                  <a:lnTo>
                    <a:pt x="547390" y="287239"/>
                  </a:lnTo>
                  <a:lnTo>
                    <a:pt x="547390" y="262831"/>
                  </a:lnTo>
                  <a:lnTo>
                    <a:pt x="506909" y="262831"/>
                  </a:lnTo>
                  <a:lnTo>
                    <a:pt x="506909" y="289025"/>
                  </a:lnTo>
                  <a:lnTo>
                    <a:pt x="467023" y="289025"/>
                  </a:lnTo>
                  <a:close/>
                  <a:moveTo>
                    <a:pt x="1332309" y="17860"/>
                  </a:moveTo>
                  <a:lnTo>
                    <a:pt x="1500485" y="17860"/>
                  </a:lnTo>
                  <a:lnTo>
                    <a:pt x="1500485" y="56555"/>
                  </a:lnTo>
                  <a:lnTo>
                    <a:pt x="1332309" y="56555"/>
                  </a:lnTo>
                  <a:close/>
                  <a:moveTo>
                    <a:pt x="91381" y="14586"/>
                  </a:moveTo>
                  <a:lnTo>
                    <a:pt x="273546" y="14586"/>
                  </a:lnTo>
                  <a:lnTo>
                    <a:pt x="273546" y="48518"/>
                  </a:lnTo>
                  <a:lnTo>
                    <a:pt x="193030" y="48518"/>
                  </a:lnTo>
                  <a:cubicBezTo>
                    <a:pt x="190252" y="58738"/>
                    <a:pt x="186779" y="68958"/>
                    <a:pt x="182612" y="79177"/>
                  </a:cubicBezTo>
                  <a:lnTo>
                    <a:pt x="290215" y="79177"/>
                  </a:lnTo>
                  <a:lnTo>
                    <a:pt x="290215" y="113110"/>
                  </a:lnTo>
                  <a:lnTo>
                    <a:pt x="228898" y="113110"/>
                  </a:lnTo>
                  <a:cubicBezTo>
                    <a:pt x="247749" y="130275"/>
                    <a:pt x="270867" y="143173"/>
                    <a:pt x="298252" y="151805"/>
                  </a:cubicBezTo>
                  <a:lnTo>
                    <a:pt x="279499" y="191393"/>
                  </a:lnTo>
                  <a:cubicBezTo>
                    <a:pt x="274439" y="189409"/>
                    <a:pt x="269478" y="187226"/>
                    <a:pt x="264617" y="184845"/>
                  </a:cubicBezTo>
                  <a:cubicBezTo>
                    <a:pt x="276424" y="206872"/>
                    <a:pt x="287536" y="229890"/>
                    <a:pt x="297954" y="253901"/>
                  </a:cubicBezTo>
                  <a:lnTo>
                    <a:pt x="265807" y="267593"/>
                  </a:lnTo>
                  <a:cubicBezTo>
                    <a:pt x="257473" y="244376"/>
                    <a:pt x="246162" y="218480"/>
                    <a:pt x="231874" y="189905"/>
                  </a:cubicBezTo>
                  <a:lnTo>
                    <a:pt x="255836" y="180083"/>
                  </a:lnTo>
                  <a:cubicBezTo>
                    <a:pt x="228749" y="164704"/>
                    <a:pt x="205730" y="142379"/>
                    <a:pt x="186779" y="113110"/>
                  </a:cubicBezTo>
                  <a:lnTo>
                    <a:pt x="166241" y="113110"/>
                  </a:lnTo>
                  <a:cubicBezTo>
                    <a:pt x="147985" y="143372"/>
                    <a:pt x="121245" y="169565"/>
                    <a:pt x="86023" y="191691"/>
                  </a:cubicBezTo>
                  <a:cubicBezTo>
                    <a:pt x="75704" y="177999"/>
                    <a:pt x="66080" y="166490"/>
                    <a:pt x="57150" y="157163"/>
                  </a:cubicBezTo>
                  <a:cubicBezTo>
                    <a:pt x="83145" y="145654"/>
                    <a:pt x="104031" y="130969"/>
                    <a:pt x="119807" y="113110"/>
                  </a:cubicBezTo>
                  <a:lnTo>
                    <a:pt x="77688" y="113110"/>
                  </a:lnTo>
                  <a:lnTo>
                    <a:pt x="77688" y="79177"/>
                  </a:lnTo>
                  <a:lnTo>
                    <a:pt x="142131" y="79177"/>
                  </a:lnTo>
                  <a:cubicBezTo>
                    <a:pt x="146794" y="69553"/>
                    <a:pt x="150565" y="59333"/>
                    <a:pt x="153442" y="48518"/>
                  </a:cubicBezTo>
                  <a:lnTo>
                    <a:pt x="91381" y="48518"/>
                  </a:lnTo>
                  <a:close/>
                  <a:moveTo>
                    <a:pt x="32742" y="3572"/>
                  </a:moveTo>
                  <a:cubicBezTo>
                    <a:pt x="53380" y="18257"/>
                    <a:pt x="69652" y="30461"/>
                    <a:pt x="81558" y="40184"/>
                  </a:cubicBezTo>
                  <a:lnTo>
                    <a:pt x="53876" y="70247"/>
                  </a:lnTo>
                  <a:cubicBezTo>
                    <a:pt x="39985" y="56555"/>
                    <a:pt x="24706" y="42962"/>
                    <a:pt x="8037" y="29468"/>
                  </a:cubicBezTo>
                  <a:close/>
                  <a:moveTo>
                    <a:pt x="1254324" y="2382"/>
                  </a:moveTo>
                  <a:lnTo>
                    <a:pt x="1290935" y="2382"/>
                  </a:lnTo>
                  <a:lnTo>
                    <a:pt x="1290935" y="54472"/>
                  </a:lnTo>
                  <a:lnTo>
                    <a:pt x="1319510" y="54472"/>
                  </a:lnTo>
                  <a:lnTo>
                    <a:pt x="1319510" y="93465"/>
                  </a:lnTo>
                  <a:lnTo>
                    <a:pt x="1290935" y="93465"/>
                  </a:lnTo>
                  <a:lnTo>
                    <a:pt x="1290935" y="127844"/>
                  </a:lnTo>
                  <a:cubicBezTo>
                    <a:pt x="1303734" y="134988"/>
                    <a:pt x="1315938" y="141983"/>
                    <a:pt x="1327547" y="148829"/>
                  </a:cubicBezTo>
                  <a:lnTo>
                    <a:pt x="1309092" y="182464"/>
                  </a:lnTo>
                  <a:cubicBezTo>
                    <a:pt x="1304925" y="178892"/>
                    <a:pt x="1298873" y="174427"/>
                    <a:pt x="1290935" y="169069"/>
                  </a:cubicBezTo>
                  <a:lnTo>
                    <a:pt x="1290935" y="294978"/>
                  </a:lnTo>
                  <a:lnTo>
                    <a:pt x="1254324" y="294978"/>
                  </a:lnTo>
                  <a:lnTo>
                    <a:pt x="1254324" y="172343"/>
                  </a:lnTo>
                  <a:cubicBezTo>
                    <a:pt x="1246783" y="191790"/>
                    <a:pt x="1237853" y="210443"/>
                    <a:pt x="1227534" y="228303"/>
                  </a:cubicBezTo>
                  <a:cubicBezTo>
                    <a:pt x="1224161" y="207665"/>
                    <a:pt x="1220986" y="189508"/>
                    <a:pt x="1218009" y="173832"/>
                  </a:cubicBezTo>
                  <a:cubicBezTo>
                    <a:pt x="1233289" y="147340"/>
                    <a:pt x="1244600" y="120551"/>
                    <a:pt x="1251942" y="93465"/>
                  </a:cubicBezTo>
                  <a:lnTo>
                    <a:pt x="1220093" y="93465"/>
                  </a:lnTo>
                  <a:lnTo>
                    <a:pt x="1220093" y="54472"/>
                  </a:lnTo>
                  <a:lnTo>
                    <a:pt x="1254324" y="54472"/>
                  </a:lnTo>
                  <a:close/>
                  <a:moveTo>
                    <a:pt x="1096863" y="1786"/>
                  </a:moveTo>
                  <a:lnTo>
                    <a:pt x="1137940" y="12502"/>
                  </a:lnTo>
                  <a:cubicBezTo>
                    <a:pt x="1133574" y="25698"/>
                    <a:pt x="1128911" y="38597"/>
                    <a:pt x="1123950" y="51197"/>
                  </a:cubicBezTo>
                  <a:lnTo>
                    <a:pt x="1200745" y="51197"/>
                  </a:lnTo>
                  <a:lnTo>
                    <a:pt x="1197322" y="222499"/>
                  </a:lnTo>
                  <a:cubicBezTo>
                    <a:pt x="1196826" y="240953"/>
                    <a:pt x="1195288" y="253876"/>
                    <a:pt x="1192709" y="261268"/>
                  </a:cubicBezTo>
                  <a:cubicBezTo>
                    <a:pt x="1190129" y="268660"/>
                    <a:pt x="1186111" y="274688"/>
                    <a:pt x="1180654" y="279351"/>
                  </a:cubicBezTo>
                  <a:cubicBezTo>
                    <a:pt x="1175197" y="284014"/>
                    <a:pt x="1167581" y="287189"/>
                    <a:pt x="1157808" y="288876"/>
                  </a:cubicBezTo>
                  <a:cubicBezTo>
                    <a:pt x="1148035" y="290563"/>
                    <a:pt x="1126728" y="291406"/>
                    <a:pt x="1093887" y="291406"/>
                  </a:cubicBezTo>
                  <a:cubicBezTo>
                    <a:pt x="1090910" y="273943"/>
                    <a:pt x="1087140" y="258961"/>
                    <a:pt x="1082576" y="246460"/>
                  </a:cubicBezTo>
                  <a:cubicBezTo>
                    <a:pt x="1097260" y="247650"/>
                    <a:pt x="1112887" y="248246"/>
                    <a:pt x="1129457" y="248246"/>
                  </a:cubicBezTo>
                  <a:cubicBezTo>
                    <a:pt x="1134219" y="248246"/>
                    <a:pt x="1138337" y="247700"/>
                    <a:pt x="1141809" y="246609"/>
                  </a:cubicBezTo>
                  <a:cubicBezTo>
                    <a:pt x="1145282" y="245517"/>
                    <a:pt x="1148135" y="243855"/>
                    <a:pt x="1150367" y="241623"/>
                  </a:cubicBezTo>
                  <a:cubicBezTo>
                    <a:pt x="1152600" y="239391"/>
                    <a:pt x="1154112" y="236885"/>
                    <a:pt x="1154906" y="234107"/>
                  </a:cubicBezTo>
                  <a:cubicBezTo>
                    <a:pt x="1155700" y="231329"/>
                    <a:pt x="1156345" y="219125"/>
                    <a:pt x="1156841" y="197495"/>
                  </a:cubicBezTo>
                  <a:lnTo>
                    <a:pt x="1158181" y="136625"/>
                  </a:lnTo>
                  <a:cubicBezTo>
                    <a:pt x="1158577" y="117674"/>
                    <a:pt x="1158776" y="102295"/>
                    <a:pt x="1158776" y="90488"/>
                  </a:cubicBezTo>
                  <a:lnTo>
                    <a:pt x="1106984" y="90488"/>
                  </a:lnTo>
                  <a:cubicBezTo>
                    <a:pt x="1100435" y="104379"/>
                    <a:pt x="1093490" y="117872"/>
                    <a:pt x="1086148" y="130969"/>
                  </a:cubicBezTo>
                  <a:cubicBezTo>
                    <a:pt x="1076722" y="124818"/>
                    <a:pt x="1065014" y="118716"/>
                    <a:pt x="1051024" y="112663"/>
                  </a:cubicBezTo>
                  <a:lnTo>
                    <a:pt x="1051024" y="289918"/>
                  </a:lnTo>
                  <a:lnTo>
                    <a:pt x="1009650" y="289918"/>
                  </a:lnTo>
                  <a:lnTo>
                    <a:pt x="1009650" y="268486"/>
                  </a:lnTo>
                  <a:lnTo>
                    <a:pt x="967383" y="268486"/>
                  </a:lnTo>
                  <a:lnTo>
                    <a:pt x="967383" y="291704"/>
                  </a:lnTo>
                  <a:lnTo>
                    <a:pt x="926009" y="291704"/>
                  </a:lnTo>
                  <a:lnTo>
                    <a:pt x="926009" y="49709"/>
                  </a:lnTo>
                  <a:lnTo>
                    <a:pt x="957411" y="49709"/>
                  </a:lnTo>
                  <a:cubicBezTo>
                    <a:pt x="963166" y="30262"/>
                    <a:pt x="967184" y="14486"/>
                    <a:pt x="969466" y="2382"/>
                  </a:cubicBezTo>
                  <a:lnTo>
                    <a:pt x="1013817" y="9228"/>
                  </a:lnTo>
                  <a:lnTo>
                    <a:pt x="1000423" y="49709"/>
                  </a:lnTo>
                  <a:lnTo>
                    <a:pt x="1051024" y="49709"/>
                  </a:lnTo>
                  <a:lnTo>
                    <a:pt x="1051024" y="107752"/>
                  </a:lnTo>
                  <a:cubicBezTo>
                    <a:pt x="1066998" y="80963"/>
                    <a:pt x="1082278" y="45641"/>
                    <a:pt x="1096863" y="1786"/>
                  </a:cubicBezTo>
                  <a:close/>
                  <a:moveTo>
                    <a:pt x="344091" y="1489"/>
                  </a:moveTo>
                  <a:lnTo>
                    <a:pt x="382786" y="1489"/>
                  </a:lnTo>
                  <a:lnTo>
                    <a:pt x="382042" y="50602"/>
                  </a:lnTo>
                  <a:lnTo>
                    <a:pt x="449461" y="50602"/>
                  </a:lnTo>
                  <a:lnTo>
                    <a:pt x="447526" y="170855"/>
                  </a:lnTo>
                  <a:lnTo>
                    <a:pt x="445591" y="240656"/>
                  </a:lnTo>
                  <a:cubicBezTo>
                    <a:pt x="445095" y="254844"/>
                    <a:pt x="442094" y="265609"/>
                    <a:pt x="436587" y="272951"/>
                  </a:cubicBezTo>
                  <a:cubicBezTo>
                    <a:pt x="431081" y="280293"/>
                    <a:pt x="424532" y="284808"/>
                    <a:pt x="416942" y="286495"/>
                  </a:cubicBezTo>
                  <a:cubicBezTo>
                    <a:pt x="409352" y="288181"/>
                    <a:pt x="393899" y="289025"/>
                    <a:pt x="370582" y="289025"/>
                  </a:cubicBezTo>
                  <a:cubicBezTo>
                    <a:pt x="367606" y="275134"/>
                    <a:pt x="364133" y="260251"/>
                    <a:pt x="360164" y="244376"/>
                  </a:cubicBezTo>
                  <a:cubicBezTo>
                    <a:pt x="372467" y="245170"/>
                    <a:pt x="382588" y="245567"/>
                    <a:pt x="390525" y="245567"/>
                  </a:cubicBezTo>
                  <a:cubicBezTo>
                    <a:pt x="395288" y="245567"/>
                    <a:pt x="398983" y="244550"/>
                    <a:pt x="401613" y="242516"/>
                  </a:cubicBezTo>
                  <a:cubicBezTo>
                    <a:pt x="404242" y="240482"/>
                    <a:pt x="405854" y="237679"/>
                    <a:pt x="406450" y="234107"/>
                  </a:cubicBezTo>
                  <a:cubicBezTo>
                    <a:pt x="407045" y="230535"/>
                    <a:pt x="407740" y="215479"/>
                    <a:pt x="408533" y="188938"/>
                  </a:cubicBezTo>
                  <a:cubicBezTo>
                    <a:pt x="409327" y="162397"/>
                    <a:pt x="409873" y="129283"/>
                    <a:pt x="410170" y="89595"/>
                  </a:cubicBezTo>
                  <a:lnTo>
                    <a:pt x="381298" y="89595"/>
                  </a:lnTo>
                  <a:cubicBezTo>
                    <a:pt x="380206" y="183853"/>
                    <a:pt x="362347" y="252909"/>
                    <a:pt x="327720" y="296764"/>
                  </a:cubicBezTo>
                  <a:cubicBezTo>
                    <a:pt x="320774" y="283270"/>
                    <a:pt x="312936" y="269082"/>
                    <a:pt x="304205" y="254199"/>
                  </a:cubicBezTo>
                  <a:cubicBezTo>
                    <a:pt x="329009" y="218976"/>
                    <a:pt x="341858" y="164108"/>
                    <a:pt x="342751" y="89595"/>
                  </a:cubicBezTo>
                  <a:lnTo>
                    <a:pt x="308670" y="89595"/>
                  </a:lnTo>
                  <a:lnTo>
                    <a:pt x="308670" y="50602"/>
                  </a:lnTo>
                  <a:lnTo>
                    <a:pt x="343644" y="50602"/>
                  </a:lnTo>
                  <a:cubicBezTo>
                    <a:pt x="343942" y="33536"/>
                    <a:pt x="344091" y="17165"/>
                    <a:pt x="344091" y="1489"/>
                  </a:cubicBezTo>
                  <a:close/>
                  <a:moveTo>
                    <a:pt x="1701999" y="1191"/>
                  </a:moveTo>
                  <a:lnTo>
                    <a:pt x="1740991" y="6549"/>
                  </a:lnTo>
                  <a:cubicBezTo>
                    <a:pt x="1738312" y="20638"/>
                    <a:pt x="1735237" y="34132"/>
                    <a:pt x="1731764" y="47030"/>
                  </a:cubicBezTo>
                  <a:lnTo>
                    <a:pt x="1819275" y="47030"/>
                  </a:lnTo>
                  <a:lnTo>
                    <a:pt x="1819275" y="86618"/>
                  </a:lnTo>
                  <a:lnTo>
                    <a:pt x="1802160" y="86618"/>
                  </a:lnTo>
                  <a:cubicBezTo>
                    <a:pt x="1797000" y="139006"/>
                    <a:pt x="1784548" y="181918"/>
                    <a:pt x="1764804" y="215355"/>
                  </a:cubicBezTo>
                  <a:cubicBezTo>
                    <a:pt x="1779191" y="230039"/>
                    <a:pt x="1797744" y="242987"/>
                    <a:pt x="1820466" y="254199"/>
                  </a:cubicBezTo>
                  <a:cubicBezTo>
                    <a:pt x="1812131" y="265510"/>
                    <a:pt x="1803499" y="278706"/>
                    <a:pt x="1794569" y="293787"/>
                  </a:cubicBezTo>
                  <a:cubicBezTo>
                    <a:pt x="1773734" y="281583"/>
                    <a:pt x="1755626" y="266452"/>
                    <a:pt x="1740247" y="248395"/>
                  </a:cubicBezTo>
                  <a:cubicBezTo>
                    <a:pt x="1722288" y="268040"/>
                    <a:pt x="1701205" y="283965"/>
                    <a:pt x="1676995" y="296168"/>
                  </a:cubicBezTo>
                  <a:cubicBezTo>
                    <a:pt x="1672332" y="287239"/>
                    <a:pt x="1667619" y="278855"/>
                    <a:pt x="1662857" y="271017"/>
                  </a:cubicBezTo>
                  <a:lnTo>
                    <a:pt x="1530846" y="288727"/>
                  </a:lnTo>
                  <a:lnTo>
                    <a:pt x="1526084" y="247055"/>
                  </a:lnTo>
                  <a:lnTo>
                    <a:pt x="1580257" y="241549"/>
                  </a:lnTo>
                  <a:lnTo>
                    <a:pt x="1580257" y="206574"/>
                  </a:lnTo>
                  <a:lnTo>
                    <a:pt x="1529060" y="206574"/>
                  </a:lnTo>
                  <a:lnTo>
                    <a:pt x="1529060" y="166093"/>
                  </a:lnTo>
                  <a:lnTo>
                    <a:pt x="1580257" y="166093"/>
                  </a:lnTo>
                  <a:lnTo>
                    <a:pt x="1580257" y="139304"/>
                  </a:lnTo>
                  <a:lnTo>
                    <a:pt x="1621334" y="139304"/>
                  </a:lnTo>
                  <a:lnTo>
                    <a:pt x="1621334" y="166093"/>
                  </a:lnTo>
                  <a:lnTo>
                    <a:pt x="1667173" y="166093"/>
                  </a:lnTo>
                  <a:lnTo>
                    <a:pt x="1667173" y="206574"/>
                  </a:lnTo>
                  <a:lnTo>
                    <a:pt x="1621334" y="206574"/>
                  </a:lnTo>
                  <a:lnTo>
                    <a:pt x="1621334" y="236935"/>
                  </a:lnTo>
                  <a:lnTo>
                    <a:pt x="1676400" y="230089"/>
                  </a:lnTo>
                  <a:cubicBezTo>
                    <a:pt x="1675706" y="233958"/>
                    <a:pt x="1675011" y="239465"/>
                    <a:pt x="1674316" y="246609"/>
                  </a:cubicBezTo>
                  <a:cubicBezTo>
                    <a:pt x="1690489" y="237084"/>
                    <a:pt x="1704578" y="226021"/>
                    <a:pt x="1716584" y="213420"/>
                  </a:cubicBezTo>
                  <a:cubicBezTo>
                    <a:pt x="1705670" y="192386"/>
                    <a:pt x="1697583" y="168672"/>
                    <a:pt x="1692325" y="142280"/>
                  </a:cubicBezTo>
                  <a:cubicBezTo>
                    <a:pt x="1689348" y="147241"/>
                    <a:pt x="1686223" y="152004"/>
                    <a:pt x="1682949" y="156568"/>
                  </a:cubicBezTo>
                  <a:cubicBezTo>
                    <a:pt x="1681163" y="154583"/>
                    <a:pt x="1677045" y="149523"/>
                    <a:pt x="1670596" y="141387"/>
                  </a:cubicBezTo>
                  <a:lnTo>
                    <a:pt x="1653183" y="149722"/>
                  </a:lnTo>
                  <a:lnTo>
                    <a:pt x="1643063" y="130225"/>
                  </a:lnTo>
                  <a:cubicBezTo>
                    <a:pt x="1600795" y="133499"/>
                    <a:pt x="1565771" y="136724"/>
                    <a:pt x="1537990" y="139899"/>
                  </a:cubicBezTo>
                  <a:lnTo>
                    <a:pt x="1524893" y="109240"/>
                  </a:lnTo>
                  <a:cubicBezTo>
                    <a:pt x="1534021" y="102692"/>
                    <a:pt x="1546771" y="84733"/>
                    <a:pt x="1563142" y="55365"/>
                  </a:cubicBezTo>
                  <a:lnTo>
                    <a:pt x="1528465" y="55365"/>
                  </a:lnTo>
                  <a:lnTo>
                    <a:pt x="1528465" y="16669"/>
                  </a:lnTo>
                  <a:lnTo>
                    <a:pt x="1668959" y="16669"/>
                  </a:lnTo>
                  <a:lnTo>
                    <a:pt x="1668959" y="55365"/>
                  </a:lnTo>
                  <a:lnTo>
                    <a:pt x="1604070" y="55365"/>
                  </a:lnTo>
                  <a:lnTo>
                    <a:pt x="1574899" y="101204"/>
                  </a:lnTo>
                  <a:cubicBezTo>
                    <a:pt x="1589385" y="100708"/>
                    <a:pt x="1606302" y="99666"/>
                    <a:pt x="1625650" y="98078"/>
                  </a:cubicBezTo>
                  <a:lnTo>
                    <a:pt x="1612404" y="75010"/>
                  </a:lnTo>
                  <a:lnTo>
                    <a:pt x="1642170" y="59234"/>
                  </a:lnTo>
                  <a:cubicBezTo>
                    <a:pt x="1650901" y="73125"/>
                    <a:pt x="1659979" y="88355"/>
                    <a:pt x="1669405" y="104924"/>
                  </a:cubicBezTo>
                  <a:cubicBezTo>
                    <a:pt x="1684387" y="78433"/>
                    <a:pt x="1695252" y="43855"/>
                    <a:pt x="1701999" y="1191"/>
                  </a:cubicBezTo>
                  <a:close/>
                  <a:moveTo>
                    <a:pt x="737592" y="298"/>
                  </a:moveTo>
                  <a:lnTo>
                    <a:pt x="781050" y="298"/>
                  </a:lnTo>
                  <a:cubicBezTo>
                    <a:pt x="776585" y="9625"/>
                    <a:pt x="771972" y="18554"/>
                    <a:pt x="767209" y="27087"/>
                  </a:cubicBezTo>
                  <a:lnTo>
                    <a:pt x="896243" y="27087"/>
                  </a:lnTo>
                  <a:lnTo>
                    <a:pt x="896243" y="58639"/>
                  </a:lnTo>
                  <a:lnTo>
                    <a:pt x="873026" y="96441"/>
                  </a:lnTo>
                  <a:lnTo>
                    <a:pt x="837605" y="85428"/>
                  </a:lnTo>
                  <a:lnTo>
                    <a:pt x="850702" y="61020"/>
                  </a:lnTo>
                  <a:lnTo>
                    <a:pt x="745778" y="61020"/>
                  </a:lnTo>
                  <a:cubicBezTo>
                    <a:pt x="736650" y="74018"/>
                    <a:pt x="726976" y="85924"/>
                    <a:pt x="716756" y="96739"/>
                  </a:cubicBezTo>
                  <a:cubicBezTo>
                    <a:pt x="708025" y="89397"/>
                    <a:pt x="697905" y="81658"/>
                    <a:pt x="686395" y="73522"/>
                  </a:cubicBezTo>
                  <a:cubicBezTo>
                    <a:pt x="710009" y="47923"/>
                    <a:pt x="727075" y="23515"/>
                    <a:pt x="737592" y="298"/>
                  </a:cubicBezTo>
                  <a:close/>
                  <a:moveTo>
                    <a:pt x="664666" y="0"/>
                  </a:moveTo>
                  <a:lnTo>
                    <a:pt x="703064" y="10121"/>
                  </a:lnTo>
                  <a:cubicBezTo>
                    <a:pt x="696317" y="25004"/>
                    <a:pt x="688677" y="39440"/>
                    <a:pt x="680145" y="53430"/>
                  </a:cubicBezTo>
                  <a:lnTo>
                    <a:pt x="680145" y="178297"/>
                  </a:lnTo>
                  <a:lnTo>
                    <a:pt x="642640" y="178297"/>
                  </a:lnTo>
                  <a:lnTo>
                    <a:pt x="642640" y="105520"/>
                  </a:lnTo>
                  <a:cubicBezTo>
                    <a:pt x="636488" y="112862"/>
                    <a:pt x="630039" y="120055"/>
                    <a:pt x="623292" y="127100"/>
                  </a:cubicBezTo>
                  <a:cubicBezTo>
                    <a:pt x="620117" y="115987"/>
                    <a:pt x="615454" y="102493"/>
                    <a:pt x="609302" y="86618"/>
                  </a:cubicBezTo>
                  <a:cubicBezTo>
                    <a:pt x="632520" y="60028"/>
                    <a:pt x="650974" y="31155"/>
                    <a:pt x="664666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3175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24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540385" y="250825"/>
            <a:ext cx="202882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5">
                    <a:lumMod val="50000"/>
                  </a:schemeClr>
                </a:solidFill>
              </a:rPr>
              <a:t>二、功能展示</a:t>
            </a:r>
          </a:p>
        </p:txBody>
      </p:sp>
      <p:pic>
        <p:nvPicPr>
          <p:cNvPr id="9" name="图片 8" descr="R-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6250" y="99695"/>
            <a:ext cx="1169670" cy="1157605"/>
          </a:xfrm>
          <a:prstGeom prst="ellipse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1290" y="1410335"/>
            <a:ext cx="894715" cy="4037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5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FF0000"/>
                </a:highlight>
                <a:latin typeface="微软雅黑" panose="020B0503020204020204" charset="-122"/>
                <a:ea typeface="微软雅黑" panose="020B0503020204020204" charset="-122"/>
              </a:rPr>
              <a:t>可视化大屏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63F4DFD-F527-A91A-51E0-28C2166D8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9214" y="785430"/>
            <a:ext cx="9107365" cy="569210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758056" y="305009"/>
            <a:ext cx="893616" cy="480421"/>
            <a:chOff x="6674468" y="436627"/>
            <a:chExt cx="1880714" cy="1011099"/>
          </a:xfrm>
        </p:grpSpPr>
        <p:sp>
          <p:nvSpPr>
            <p:cNvPr id="3" name="PA-文本框 59"/>
            <p:cNvSpPr txBox="1"/>
            <p:nvPr>
              <p:custDataLst>
                <p:tags r:id="rId1"/>
              </p:custDataLst>
            </p:nvPr>
          </p:nvSpPr>
          <p:spPr>
            <a:xfrm>
              <a:off x="6722608" y="436627"/>
              <a:ext cx="1832574" cy="558198"/>
            </a:xfrm>
            <a:custGeom>
              <a:avLst/>
              <a:gdLst/>
              <a:ahLst/>
              <a:cxnLst/>
              <a:rect l="l" t="t" r="r" b="b"/>
              <a:pathLst>
                <a:path w="1812726" h="552152">
                  <a:moveTo>
                    <a:pt x="1615157" y="101947"/>
                  </a:moveTo>
                  <a:cubicBezTo>
                    <a:pt x="1596801" y="101947"/>
                    <a:pt x="1580678" y="105854"/>
                    <a:pt x="1566788" y="113667"/>
                  </a:cubicBezTo>
                  <a:cubicBezTo>
                    <a:pt x="1552897" y="121481"/>
                    <a:pt x="1542169" y="132581"/>
                    <a:pt x="1534603" y="146968"/>
                  </a:cubicBezTo>
                  <a:cubicBezTo>
                    <a:pt x="1527038" y="161354"/>
                    <a:pt x="1523255" y="177973"/>
                    <a:pt x="1523255" y="196825"/>
                  </a:cubicBezTo>
                  <a:lnTo>
                    <a:pt x="1523255" y="355327"/>
                  </a:lnTo>
                  <a:cubicBezTo>
                    <a:pt x="1523255" y="374178"/>
                    <a:pt x="1527038" y="390798"/>
                    <a:pt x="1534603" y="405184"/>
                  </a:cubicBezTo>
                  <a:cubicBezTo>
                    <a:pt x="1542169" y="419571"/>
                    <a:pt x="1552897" y="430671"/>
                    <a:pt x="1566788" y="438485"/>
                  </a:cubicBezTo>
                  <a:cubicBezTo>
                    <a:pt x="1580678" y="446298"/>
                    <a:pt x="1596801" y="450205"/>
                    <a:pt x="1615157" y="450205"/>
                  </a:cubicBezTo>
                  <a:cubicBezTo>
                    <a:pt x="1633512" y="450205"/>
                    <a:pt x="1649635" y="446298"/>
                    <a:pt x="1663526" y="438485"/>
                  </a:cubicBezTo>
                  <a:cubicBezTo>
                    <a:pt x="1677416" y="430671"/>
                    <a:pt x="1688144" y="419571"/>
                    <a:pt x="1695710" y="405184"/>
                  </a:cubicBezTo>
                  <a:cubicBezTo>
                    <a:pt x="1703275" y="390798"/>
                    <a:pt x="1707058" y="374178"/>
                    <a:pt x="1707058" y="355327"/>
                  </a:cubicBezTo>
                  <a:lnTo>
                    <a:pt x="1707058" y="196825"/>
                  </a:lnTo>
                  <a:cubicBezTo>
                    <a:pt x="1707058" y="177973"/>
                    <a:pt x="1703275" y="161354"/>
                    <a:pt x="1695710" y="146968"/>
                  </a:cubicBezTo>
                  <a:cubicBezTo>
                    <a:pt x="1688144" y="132581"/>
                    <a:pt x="1677416" y="121481"/>
                    <a:pt x="1663526" y="113667"/>
                  </a:cubicBezTo>
                  <a:cubicBezTo>
                    <a:pt x="1649635" y="105854"/>
                    <a:pt x="1633512" y="101947"/>
                    <a:pt x="1615157" y="101947"/>
                  </a:cubicBezTo>
                  <a:close/>
                  <a:moveTo>
                    <a:pt x="624557" y="101947"/>
                  </a:moveTo>
                  <a:cubicBezTo>
                    <a:pt x="606201" y="101947"/>
                    <a:pt x="590078" y="105854"/>
                    <a:pt x="576188" y="113667"/>
                  </a:cubicBezTo>
                  <a:cubicBezTo>
                    <a:pt x="562297" y="121481"/>
                    <a:pt x="551569" y="132581"/>
                    <a:pt x="544004" y="146968"/>
                  </a:cubicBezTo>
                  <a:cubicBezTo>
                    <a:pt x="536438" y="161354"/>
                    <a:pt x="532655" y="177973"/>
                    <a:pt x="532655" y="196825"/>
                  </a:cubicBezTo>
                  <a:lnTo>
                    <a:pt x="532655" y="355327"/>
                  </a:lnTo>
                  <a:cubicBezTo>
                    <a:pt x="532655" y="374178"/>
                    <a:pt x="536438" y="390798"/>
                    <a:pt x="544004" y="405184"/>
                  </a:cubicBezTo>
                  <a:cubicBezTo>
                    <a:pt x="551569" y="419571"/>
                    <a:pt x="562297" y="430671"/>
                    <a:pt x="576188" y="438485"/>
                  </a:cubicBezTo>
                  <a:cubicBezTo>
                    <a:pt x="590078" y="446298"/>
                    <a:pt x="606201" y="450205"/>
                    <a:pt x="624557" y="450205"/>
                  </a:cubicBezTo>
                  <a:cubicBezTo>
                    <a:pt x="642912" y="450205"/>
                    <a:pt x="659035" y="446298"/>
                    <a:pt x="672926" y="438485"/>
                  </a:cubicBezTo>
                  <a:cubicBezTo>
                    <a:pt x="686816" y="430671"/>
                    <a:pt x="697545" y="419571"/>
                    <a:pt x="705110" y="405184"/>
                  </a:cubicBezTo>
                  <a:cubicBezTo>
                    <a:pt x="712675" y="390798"/>
                    <a:pt x="716458" y="374178"/>
                    <a:pt x="716458" y="355327"/>
                  </a:cubicBezTo>
                  <a:lnTo>
                    <a:pt x="716458" y="196825"/>
                  </a:lnTo>
                  <a:cubicBezTo>
                    <a:pt x="716458" y="177973"/>
                    <a:pt x="712675" y="161354"/>
                    <a:pt x="705110" y="146968"/>
                  </a:cubicBezTo>
                  <a:cubicBezTo>
                    <a:pt x="697545" y="132581"/>
                    <a:pt x="686816" y="121481"/>
                    <a:pt x="672926" y="113667"/>
                  </a:cubicBezTo>
                  <a:cubicBezTo>
                    <a:pt x="659035" y="105854"/>
                    <a:pt x="642912" y="101947"/>
                    <a:pt x="624557" y="101947"/>
                  </a:cubicBezTo>
                  <a:close/>
                  <a:moveTo>
                    <a:pt x="0" y="5581"/>
                  </a:moveTo>
                  <a:lnTo>
                    <a:pt x="101947" y="5581"/>
                  </a:lnTo>
                  <a:lnTo>
                    <a:pt x="101947" y="448344"/>
                  </a:lnTo>
                  <a:lnTo>
                    <a:pt x="362396" y="448344"/>
                  </a:lnTo>
                  <a:lnTo>
                    <a:pt x="362396" y="546571"/>
                  </a:lnTo>
                  <a:lnTo>
                    <a:pt x="101947" y="546571"/>
                  </a:lnTo>
                  <a:lnTo>
                    <a:pt x="45392" y="546571"/>
                  </a:lnTo>
                  <a:lnTo>
                    <a:pt x="0" y="546571"/>
                  </a:lnTo>
                  <a:close/>
                  <a:moveTo>
                    <a:pt x="1615157" y="0"/>
                  </a:moveTo>
                  <a:cubicBezTo>
                    <a:pt x="1654348" y="0"/>
                    <a:pt x="1688888" y="8247"/>
                    <a:pt x="1718778" y="24742"/>
                  </a:cubicBezTo>
                  <a:cubicBezTo>
                    <a:pt x="1748668" y="41238"/>
                    <a:pt x="1771798" y="64554"/>
                    <a:pt x="1788169" y="94692"/>
                  </a:cubicBezTo>
                  <a:cubicBezTo>
                    <a:pt x="1804540" y="124829"/>
                    <a:pt x="1812726" y="159742"/>
                    <a:pt x="1812726" y="199429"/>
                  </a:cubicBezTo>
                  <a:lnTo>
                    <a:pt x="1812726" y="352722"/>
                  </a:lnTo>
                  <a:cubicBezTo>
                    <a:pt x="1812726" y="392410"/>
                    <a:pt x="1804540" y="427323"/>
                    <a:pt x="1788169" y="457460"/>
                  </a:cubicBezTo>
                  <a:cubicBezTo>
                    <a:pt x="1771798" y="487598"/>
                    <a:pt x="1748668" y="510914"/>
                    <a:pt x="1718778" y="527409"/>
                  </a:cubicBezTo>
                  <a:cubicBezTo>
                    <a:pt x="1688888" y="543905"/>
                    <a:pt x="1654348" y="552152"/>
                    <a:pt x="1615157" y="552152"/>
                  </a:cubicBezTo>
                  <a:cubicBezTo>
                    <a:pt x="1575965" y="552152"/>
                    <a:pt x="1541425" y="543905"/>
                    <a:pt x="1511535" y="527409"/>
                  </a:cubicBezTo>
                  <a:cubicBezTo>
                    <a:pt x="1481645" y="510914"/>
                    <a:pt x="1458515" y="487598"/>
                    <a:pt x="1442144" y="457460"/>
                  </a:cubicBezTo>
                  <a:cubicBezTo>
                    <a:pt x="1425773" y="427323"/>
                    <a:pt x="1417587" y="392410"/>
                    <a:pt x="1417587" y="352722"/>
                  </a:cubicBezTo>
                  <a:lnTo>
                    <a:pt x="1417587" y="199429"/>
                  </a:lnTo>
                  <a:cubicBezTo>
                    <a:pt x="1417587" y="159742"/>
                    <a:pt x="1425773" y="124829"/>
                    <a:pt x="1442144" y="94692"/>
                  </a:cubicBezTo>
                  <a:cubicBezTo>
                    <a:pt x="1458515" y="64554"/>
                    <a:pt x="1481645" y="41238"/>
                    <a:pt x="1511535" y="24742"/>
                  </a:cubicBezTo>
                  <a:cubicBezTo>
                    <a:pt x="1541425" y="8247"/>
                    <a:pt x="1575965" y="0"/>
                    <a:pt x="1615157" y="0"/>
                  </a:cubicBezTo>
                  <a:close/>
                  <a:moveTo>
                    <a:pt x="1119113" y="0"/>
                  </a:moveTo>
                  <a:cubicBezTo>
                    <a:pt x="1151359" y="0"/>
                    <a:pt x="1181124" y="6635"/>
                    <a:pt x="1208409" y="19905"/>
                  </a:cubicBezTo>
                  <a:cubicBezTo>
                    <a:pt x="1235695" y="33176"/>
                    <a:pt x="1258453" y="51966"/>
                    <a:pt x="1276684" y="76274"/>
                  </a:cubicBezTo>
                  <a:cubicBezTo>
                    <a:pt x="1294916" y="100583"/>
                    <a:pt x="1307256" y="128736"/>
                    <a:pt x="1313705" y="160734"/>
                  </a:cubicBezTo>
                  <a:lnTo>
                    <a:pt x="1203573" y="160734"/>
                  </a:lnTo>
                  <a:cubicBezTo>
                    <a:pt x="1199852" y="149324"/>
                    <a:pt x="1193713" y="139464"/>
                    <a:pt x="1185155" y="131155"/>
                  </a:cubicBezTo>
                  <a:cubicBezTo>
                    <a:pt x="1176597" y="122845"/>
                    <a:pt x="1166552" y="116520"/>
                    <a:pt x="1155017" y="112179"/>
                  </a:cubicBezTo>
                  <a:cubicBezTo>
                    <a:pt x="1143483" y="107838"/>
                    <a:pt x="1131515" y="105668"/>
                    <a:pt x="1119113" y="105668"/>
                  </a:cubicBezTo>
                  <a:cubicBezTo>
                    <a:pt x="1101005" y="105668"/>
                    <a:pt x="1085068" y="109636"/>
                    <a:pt x="1071302" y="117574"/>
                  </a:cubicBezTo>
                  <a:cubicBezTo>
                    <a:pt x="1057535" y="125511"/>
                    <a:pt x="1046869" y="136798"/>
                    <a:pt x="1039303" y="151432"/>
                  </a:cubicBezTo>
                  <a:cubicBezTo>
                    <a:pt x="1031738" y="166067"/>
                    <a:pt x="1027955" y="182934"/>
                    <a:pt x="1027955" y="202034"/>
                  </a:cubicBezTo>
                  <a:lnTo>
                    <a:pt x="1027955" y="361652"/>
                  </a:lnTo>
                  <a:cubicBezTo>
                    <a:pt x="1027955" y="378519"/>
                    <a:pt x="1031800" y="393402"/>
                    <a:pt x="1039489" y="406301"/>
                  </a:cubicBezTo>
                  <a:cubicBezTo>
                    <a:pt x="1047179" y="419199"/>
                    <a:pt x="1058093" y="429121"/>
                    <a:pt x="1072232" y="436066"/>
                  </a:cubicBezTo>
                  <a:cubicBezTo>
                    <a:pt x="1086370" y="443011"/>
                    <a:pt x="1102741" y="446484"/>
                    <a:pt x="1121345" y="446484"/>
                  </a:cubicBezTo>
                  <a:cubicBezTo>
                    <a:pt x="1139700" y="446484"/>
                    <a:pt x="1155762" y="442701"/>
                    <a:pt x="1169528" y="435136"/>
                  </a:cubicBezTo>
                  <a:cubicBezTo>
                    <a:pt x="1183295" y="427571"/>
                    <a:pt x="1193899" y="416594"/>
                    <a:pt x="1201340" y="402208"/>
                  </a:cubicBezTo>
                  <a:cubicBezTo>
                    <a:pt x="1208782" y="387821"/>
                    <a:pt x="1212502" y="370830"/>
                    <a:pt x="1212502" y="351234"/>
                  </a:cubicBezTo>
                  <a:lnTo>
                    <a:pt x="1212502" y="342304"/>
                  </a:lnTo>
                  <a:lnTo>
                    <a:pt x="1130647" y="342304"/>
                  </a:lnTo>
                  <a:lnTo>
                    <a:pt x="1130647" y="244078"/>
                  </a:lnTo>
                  <a:lnTo>
                    <a:pt x="1318170" y="244078"/>
                  </a:lnTo>
                  <a:lnTo>
                    <a:pt x="1318170" y="349746"/>
                  </a:lnTo>
                  <a:cubicBezTo>
                    <a:pt x="1318170" y="389929"/>
                    <a:pt x="1310047" y="425338"/>
                    <a:pt x="1293800" y="455972"/>
                  </a:cubicBezTo>
                  <a:cubicBezTo>
                    <a:pt x="1277552" y="486606"/>
                    <a:pt x="1254546" y="510294"/>
                    <a:pt x="1224781" y="527037"/>
                  </a:cubicBezTo>
                  <a:cubicBezTo>
                    <a:pt x="1195015" y="543781"/>
                    <a:pt x="1160536" y="552152"/>
                    <a:pt x="1121345" y="552152"/>
                  </a:cubicBezTo>
                  <a:cubicBezTo>
                    <a:pt x="1081906" y="552152"/>
                    <a:pt x="1047117" y="544277"/>
                    <a:pt x="1016979" y="528526"/>
                  </a:cubicBezTo>
                  <a:cubicBezTo>
                    <a:pt x="986842" y="512775"/>
                    <a:pt x="963525" y="490512"/>
                    <a:pt x="947030" y="461739"/>
                  </a:cubicBezTo>
                  <a:cubicBezTo>
                    <a:pt x="930535" y="432966"/>
                    <a:pt x="922287" y="399603"/>
                    <a:pt x="922287" y="361652"/>
                  </a:cubicBezTo>
                  <a:lnTo>
                    <a:pt x="922287" y="202034"/>
                  </a:lnTo>
                  <a:cubicBezTo>
                    <a:pt x="922287" y="161850"/>
                    <a:pt x="930411" y="126504"/>
                    <a:pt x="946658" y="95994"/>
                  </a:cubicBezTo>
                  <a:cubicBezTo>
                    <a:pt x="962905" y="65484"/>
                    <a:pt x="985911" y="41858"/>
                    <a:pt x="1015677" y="25114"/>
                  </a:cubicBezTo>
                  <a:cubicBezTo>
                    <a:pt x="1045443" y="8371"/>
                    <a:pt x="1079921" y="0"/>
                    <a:pt x="1119113" y="0"/>
                  </a:cubicBezTo>
                  <a:close/>
                  <a:moveTo>
                    <a:pt x="624557" y="0"/>
                  </a:moveTo>
                  <a:cubicBezTo>
                    <a:pt x="663748" y="0"/>
                    <a:pt x="698289" y="8247"/>
                    <a:pt x="728178" y="24742"/>
                  </a:cubicBezTo>
                  <a:cubicBezTo>
                    <a:pt x="758068" y="41238"/>
                    <a:pt x="781198" y="64554"/>
                    <a:pt x="797569" y="94692"/>
                  </a:cubicBezTo>
                  <a:cubicBezTo>
                    <a:pt x="813940" y="124829"/>
                    <a:pt x="822126" y="159742"/>
                    <a:pt x="822126" y="199429"/>
                  </a:cubicBezTo>
                  <a:lnTo>
                    <a:pt x="822126" y="352722"/>
                  </a:lnTo>
                  <a:cubicBezTo>
                    <a:pt x="822126" y="392410"/>
                    <a:pt x="813940" y="427323"/>
                    <a:pt x="797569" y="457460"/>
                  </a:cubicBezTo>
                  <a:cubicBezTo>
                    <a:pt x="781198" y="487598"/>
                    <a:pt x="758068" y="510914"/>
                    <a:pt x="728178" y="527409"/>
                  </a:cubicBezTo>
                  <a:cubicBezTo>
                    <a:pt x="698289" y="543905"/>
                    <a:pt x="663748" y="552152"/>
                    <a:pt x="624557" y="552152"/>
                  </a:cubicBezTo>
                  <a:cubicBezTo>
                    <a:pt x="585365" y="552152"/>
                    <a:pt x="550825" y="543905"/>
                    <a:pt x="520935" y="527409"/>
                  </a:cubicBezTo>
                  <a:cubicBezTo>
                    <a:pt x="491045" y="510914"/>
                    <a:pt x="467915" y="487598"/>
                    <a:pt x="451544" y="457460"/>
                  </a:cubicBezTo>
                  <a:cubicBezTo>
                    <a:pt x="435173" y="427323"/>
                    <a:pt x="426987" y="392410"/>
                    <a:pt x="426987" y="352722"/>
                  </a:cubicBezTo>
                  <a:lnTo>
                    <a:pt x="426987" y="199429"/>
                  </a:lnTo>
                  <a:cubicBezTo>
                    <a:pt x="426987" y="159742"/>
                    <a:pt x="435173" y="124829"/>
                    <a:pt x="451544" y="94692"/>
                  </a:cubicBezTo>
                  <a:cubicBezTo>
                    <a:pt x="467915" y="64554"/>
                    <a:pt x="491045" y="41238"/>
                    <a:pt x="520935" y="24742"/>
                  </a:cubicBezTo>
                  <a:cubicBezTo>
                    <a:pt x="550825" y="8247"/>
                    <a:pt x="585365" y="0"/>
                    <a:pt x="624557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6000" b="1" dirty="0">
                <a:solidFill>
                  <a:schemeClr val="accent5">
                    <a:lumMod val="50000"/>
                  </a:schemeClr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4" name="PA-任意多边形 57"/>
            <p:cNvSpPr/>
            <p:nvPr>
              <p:custDataLst>
                <p:tags r:id="rId2"/>
              </p:custDataLst>
            </p:nvPr>
          </p:nvSpPr>
          <p:spPr>
            <a:xfrm>
              <a:off x="6674468" y="1141141"/>
              <a:ext cx="1880714" cy="306585"/>
            </a:xfrm>
            <a:custGeom>
              <a:avLst/>
              <a:gdLst/>
              <a:ahLst/>
              <a:cxnLst/>
              <a:rect l="l" t="t" r="r" b="b"/>
              <a:pathLst>
                <a:path w="1820466" h="296764">
                  <a:moveTo>
                    <a:pt x="636984" y="186333"/>
                  </a:moveTo>
                  <a:lnTo>
                    <a:pt x="673894" y="198835"/>
                  </a:lnTo>
                  <a:cubicBezTo>
                    <a:pt x="663972" y="228997"/>
                    <a:pt x="654745" y="253604"/>
                    <a:pt x="646212" y="272654"/>
                  </a:cubicBezTo>
                  <a:lnTo>
                    <a:pt x="609005" y="258366"/>
                  </a:lnTo>
                  <a:cubicBezTo>
                    <a:pt x="619720" y="236340"/>
                    <a:pt x="629047" y="212329"/>
                    <a:pt x="636984" y="186333"/>
                  </a:cubicBezTo>
                  <a:close/>
                  <a:moveTo>
                    <a:pt x="967383" y="178594"/>
                  </a:moveTo>
                  <a:lnTo>
                    <a:pt x="967383" y="229493"/>
                  </a:lnTo>
                  <a:lnTo>
                    <a:pt x="1009650" y="229493"/>
                  </a:lnTo>
                  <a:lnTo>
                    <a:pt x="1009650" y="178594"/>
                  </a:lnTo>
                  <a:close/>
                  <a:moveTo>
                    <a:pt x="862013" y="176511"/>
                  </a:moveTo>
                  <a:cubicBezTo>
                    <a:pt x="875506" y="193576"/>
                    <a:pt x="890389" y="213420"/>
                    <a:pt x="906661" y="236042"/>
                  </a:cubicBezTo>
                  <a:lnTo>
                    <a:pt x="873919" y="260152"/>
                  </a:lnTo>
                  <a:lnTo>
                    <a:pt x="854273" y="231281"/>
                  </a:lnTo>
                  <a:lnTo>
                    <a:pt x="849032" y="248962"/>
                  </a:lnTo>
                  <a:cubicBezTo>
                    <a:pt x="843683" y="264831"/>
                    <a:pt x="838014" y="275258"/>
                    <a:pt x="832024" y="280244"/>
                  </a:cubicBezTo>
                  <a:cubicBezTo>
                    <a:pt x="824037" y="286892"/>
                    <a:pt x="813891" y="290215"/>
                    <a:pt x="801588" y="290215"/>
                  </a:cubicBezTo>
                  <a:lnTo>
                    <a:pt x="725091" y="290215"/>
                  </a:lnTo>
                  <a:cubicBezTo>
                    <a:pt x="695325" y="290215"/>
                    <a:pt x="680442" y="276325"/>
                    <a:pt x="680442" y="248543"/>
                  </a:cubicBezTo>
                  <a:lnTo>
                    <a:pt x="680442" y="189310"/>
                  </a:lnTo>
                  <a:lnTo>
                    <a:pt x="719733" y="189310"/>
                  </a:lnTo>
                  <a:lnTo>
                    <a:pt x="719733" y="237530"/>
                  </a:lnTo>
                  <a:cubicBezTo>
                    <a:pt x="719733" y="248841"/>
                    <a:pt x="725488" y="254497"/>
                    <a:pt x="736997" y="254497"/>
                  </a:cubicBezTo>
                  <a:lnTo>
                    <a:pt x="783431" y="254497"/>
                  </a:lnTo>
                  <a:cubicBezTo>
                    <a:pt x="790178" y="254497"/>
                    <a:pt x="796057" y="253083"/>
                    <a:pt x="801068" y="250255"/>
                  </a:cubicBezTo>
                  <a:cubicBezTo>
                    <a:pt x="806078" y="247427"/>
                    <a:pt x="810121" y="235149"/>
                    <a:pt x="813197" y="213420"/>
                  </a:cubicBezTo>
                  <a:cubicBezTo>
                    <a:pt x="821333" y="217190"/>
                    <a:pt x="828824" y="220564"/>
                    <a:pt x="835670" y="223540"/>
                  </a:cubicBezTo>
                  <a:lnTo>
                    <a:pt x="854272" y="231279"/>
                  </a:lnTo>
                  <a:lnTo>
                    <a:pt x="851892" y="227782"/>
                  </a:lnTo>
                  <a:cubicBezTo>
                    <a:pt x="844550" y="217414"/>
                    <a:pt x="837208" y="207467"/>
                    <a:pt x="829866" y="197942"/>
                  </a:cubicBezTo>
                  <a:close/>
                  <a:moveTo>
                    <a:pt x="34826" y="169962"/>
                  </a:moveTo>
                  <a:cubicBezTo>
                    <a:pt x="47129" y="175320"/>
                    <a:pt x="59928" y="179983"/>
                    <a:pt x="73224" y="183952"/>
                  </a:cubicBezTo>
                  <a:cubicBezTo>
                    <a:pt x="64095" y="217885"/>
                    <a:pt x="54868" y="254596"/>
                    <a:pt x="45542" y="294085"/>
                  </a:cubicBezTo>
                  <a:cubicBezTo>
                    <a:pt x="32048" y="289322"/>
                    <a:pt x="18951" y="285254"/>
                    <a:pt x="6251" y="281881"/>
                  </a:cubicBezTo>
                  <a:cubicBezTo>
                    <a:pt x="16371" y="249337"/>
                    <a:pt x="25896" y="212031"/>
                    <a:pt x="34826" y="169962"/>
                  </a:cubicBezTo>
                  <a:close/>
                  <a:moveTo>
                    <a:pt x="1480245" y="152103"/>
                  </a:moveTo>
                  <a:cubicBezTo>
                    <a:pt x="1492746" y="182067"/>
                    <a:pt x="1504752" y="213519"/>
                    <a:pt x="1516261" y="246460"/>
                  </a:cubicBezTo>
                  <a:lnTo>
                    <a:pt x="1479649" y="260450"/>
                  </a:lnTo>
                  <a:cubicBezTo>
                    <a:pt x="1468140" y="225326"/>
                    <a:pt x="1456531" y="193477"/>
                    <a:pt x="1444824" y="164902"/>
                  </a:cubicBezTo>
                  <a:close/>
                  <a:moveTo>
                    <a:pt x="1344216" y="149722"/>
                  </a:moveTo>
                  <a:lnTo>
                    <a:pt x="1379637" y="159842"/>
                  </a:lnTo>
                  <a:cubicBezTo>
                    <a:pt x="1367532" y="198339"/>
                    <a:pt x="1355130" y="231577"/>
                    <a:pt x="1342430" y="259557"/>
                  </a:cubicBezTo>
                  <a:cubicBezTo>
                    <a:pt x="1329928" y="253207"/>
                    <a:pt x="1318220" y="248444"/>
                    <a:pt x="1307306" y="245269"/>
                  </a:cubicBezTo>
                  <a:cubicBezTo>
                    <a:pt x="1320403" y="218480"/>
                    <a:pt x="1332706" y="186631"/>
                    <a:pt x="1344216" y="149722"/>
                  </a:cubicBezTo>
                  <a:close/>
                  <a:moveTo>
                    <a:pt x="149424" y="147340"/>
                  </a:moveTo>
                  <a:lnTo>
                    <a:pt x="188119" y="147340"/>
                  </a:lnTo>
                  <a:lnTo>
                    <a:pt x="188119" y="189608"/>
                  </a:lnTo>
                  <a:lnTo>
                    <a:pt x="213717" y="180975"/>
                  </a:lnTo>
                  <a:cubicBezTo>
                    <a:pt x="227013" y="212527"/>
                    <a:pt x="237232" y="239515"/>
                    <a:pt x="244376" y="261938"/>
                  </a:cubicBezTo>
                  <a:lnTo>
                    <a:pt x="214610" y="272356"/>
                  </a:lnTo>
                  <a:cubicBezTo>
                    <a:pt x="209550" y="252810"/>
                    <a:pt x="200720" y="226368"/>
                    <a:pt x="188119" y="193031"/>
                  </a:cubicBezTo>
                  <a:lnTo>
                    <a:pt x="188119" y="260152"/>
                  </a:lnTo>
                  <a:cubicBezTo>
                    <a:pt x="188119" y="269479"/>
                    <a:pt x="185837" y="276722"/>
                    <a:pt x="181273" y="281881"/>
                  </a:cubicBezTo>
                  <a:cubicBezTo>
                    <a:pt x="176709" y="287040"/>
                    <a:pt x="170557" y="290116"/>
                    <a:pt x="162818" y="291108"/>
                  </a:cubicBezTo>
                  <a:cubicBezTo>
                    <a:pt x="155079" y="292101"/>
                    <a:pt x="139402" y="292795"/>
                    <a:pt x="115788" y="293192"/>
                  </a:cubicBezTo>
                  <a:cubicBezTo>
                    <a:pt x="113308" y="279698"/>
                    <a:pt x="110282" y="267395"/>
                    <a:pt x="106710" y="256283"/>
                  </a:cubicBezTo>
                  <a:lnTo>
                    <a:pt x="99120" y="269379"/>
                  </a:lnTo>
                  <a:lnTo>
                    <a:pt x="66973" y="250925"/>
                  </a:lnTo>
                  <a:cubicBezTo>
                    <a:pt x="83245" y="226517"/>
                    <a:pt x="97334" y="201514"/>
                    <a:pt x="109240" y="175915"/>
                  </a:cubicBezTo>
                  <a:lnTo>
                    <a:pt x="141684" y="191096"/>
                  </a:lnTo>
                  <a:cubicBezTo>
                    <a:pt x="131267" y="212031"/>
                    <a:pt x="119856" y="233313"/>
                    <a:pt x="107454" y="254943"/>
                  </a:cubicBezTo>
                  <a:cubicBezTo>
                    <a:pt x="116384" y="255836"/>
                    <a:pt x="125214" y="256283"/>
                    <a:pt x="133945" y="256283"/>
                  </a:cubicBezTo>
                  <a:cubicBezTo>
                    <a:pt x="144264" y="256283"/>
                    <a:pt x="149424" y="250429"/>
                    <a:pt x="149424" y="238721"/>
                  </a:cubicBezTo>
                  <a:close/>
                  <a:moveTo>
                    <a:pt x="1097756" y="126207"/>
                  </a:moveTo>
                  <a:cubicBezTo>
                    <a:pt x="1112044" y="143272"/>
                    <a:pt x="1127423" y="164009"/>
                    <a:pt x="1143893" y="188417"/>
                  </a:cubicBezTo>
                  <a:lnTo>
                    <a:pt x="1106388" y="213420"/>
                  </a:lnTo>
                  <a:cubicBezTo>
                    <a:pt x="1091307" y="188615"/>
                    <a:pt x="1076920" y="167482"/>
                    <a:pt x="1063228" y="150019"/>
                  </a:cubicBezTo>
                  <a:close/>
                  <a:moveTo>
                    <a:pt x="854571" y="95250"/>
                  </a:moveTo>
                  <a:cubicBezTo>
                    <a:pt x="871240" y="111324"/>
                    <a:pt x="888008" y="129481"/>
                    <a:pt x="904875" y="149722"/>
                  </a:cubicBezTo>
                  <a:lnTo>
                    <a:pt x="874514" y="172939"/>
                  </a:lnTo>
                  <a:cubicBezTo>
                    <a:pt x="858242" y="151706"/>
                    <a:pt x="842466" y="132656"/>
                    <a:pt x="827187" y="115789"/>
                  </a:cubicBezTo>
                  <a:close/>
                  <a:moveTo>
                    <a:pt x="1320403" y="92274"/>
                  </a:moveTo>
                  <a:lnTo>
                    <a:pt x="1511796" y="92274"/>
                  </a:lnTo>
                  <a:lnTo>
                    <a:pt x="1511796" y="130969"/>
                  </a:lnTo>
                  <a:lnTo>
                    <a:pt x="1436787" y="130969"/>
                  </a:lnTo>
                  <a:lnTo>
                    <a:pt x="1436787" y="258366"/>
                  </a:lnTo>
                  <a:cubicBezTo>
                    <a:pt x="1436787" y="268983"/>
                    <a:pt x="1433860" y="277143"/>
                    <a:pt x="1428006" y="282848"/>
                  </a:cubicBezTo>
                  <a:cubicBezTo>
                    <a:pt x="1422152" y="288553"/>
                    <a:pt x="1413743" y="291753"/>
                    <a:pt x="1402780" y="292448"/>
                  </a:cubicBezTo>
                  <a:cubicBezTo>
                    <a:pt x="1391816" y="293142"/>
                    <a:pt x="1376859" y="293490"/>
                    <a:pt x="1357908" y="293490"/>
                  </a:cubicBezTo>
                  <a:cubicBezTo>
                    <a:pt x="1355130" y="277416"/>
                    <a:pt x="1352451" y="263625"/>
                    <a:pt x="1349871" y="252115"/>
                  </a:cubicBezTo>
                  <a:cubicBezTo>
                    <a:pt x="1360388" y="253108"/>
                    <a:pt x="1369814" y="253604"/>
                    <a:pt x="1378149" y="253604"/>
                  </a:cubicBezTo>
                  <a:cubicBezTo>
                    <a:pt x="1389658" y="253604"/>
                    <a:pt x="1395413" y="248246"/>
                    <a:pt x="1395413" y="237530"/>
                  </a:cubicBezTo>
                  <a:lnTo>
                    <a:pt x="1395413" y="130969"/>
                  </a:lnTo>
                  <a:lnTo>
                    <a:pt x="1320403" y="130969"/>
                  </a:lnTo>
                  <a:close/>
                  <a:moveTo>
                    <a:pt x="733723" y="89595"/>
                  </a:moveTo>
                  <a:lnTo>
                    <a:pt x="764679" y="110431"/>
                  </a:lnTo>
                  <a:cubicBezTo>
                    <a:pt x="746820" y="135831"/>
                    <a:pt x="730448" y="156568"/>
                    <a:pt x="715566" y="172641"/>
                  </a:cubicBezTo>
                  <a:cubicBezTo>
                    <a:pt x="706636" y="164108"/>
                    <a:pt x="697508" y="155774"/>
                    <a:pt x="688181" y="147638"/>
                  </a:cubicBezTo>
                  <a:cubicBezTo>
                    <a:pt x="704056" y="129779"/>
                    <a:pt x="719237" y="110431"/>
                    <a:pt x="733723" y="89595"/>
                  </a:cubicBezTo>
                  <a:close/>
                  <a:moveTo>
                    <a:pt x="967383" y="88702"/>
                  </a:moveTo>
                  <a:lnTo>
                    <a:pt x="967383" y="139601"/>
                  </a:lnTo>
                  <a:lnTo>
                    <a:pt x="1009650" y="139601"/>
                  </a:lnTo>
                  <a:lnTo>
                    <a:pt x="1009650" y="88702"/>
                  </a:lnTo>
                  <a:close/>
                  <a:moveTo>
                    <a:pt x="1719114" y="86618"/>
                  </a:moveTo>
                  <a:lnTo>
                    <a:pt x="1718816" y="87511"/>
                  </a:lnTo>
                  <a:cubicBezTo>
                    <a:pt x="1722983" y="128092"/>
                    <a:pt x="1730077" y="159098"/>
                    <a:pt x="1740098" y="180529"/>
                  </a:cubicBezTo>
                  <a:cubicBezTo>
                    <a:pt x="1751508" y="157709"/>
                    <a:pt x="1759545" y="126405"/>
                    <a:pt x="1764208" y="86618"/>
                  </a:cubicBezTo>
                  <a:close/>
                  <a:moveTo>
                    <a:pt x="24408" y="81261"/>
                  </a:moveTo>
                  <a:cubicBezTo>
                    <a:pt x="40481" y="92968"/>
                    <a:pt x="56158" y="105470"/>
                    <a:pt x="71438" y="118765"/>
                  </a:cubicBezTo>
                  <a:lnTo>
                    <a:pt x="44649" y="150912"/>
                  </a:lnTo>
                  <a:cubicBezTo>
                    <a:pt x="30361" y="137220"/>
                    <a:pt x="15478" y="123429"/>
                    <a:pt x="0" y="109538"/>
                  </a:cubicBezTo>
                  <a:close/>
                  <a:moveTo>
                    <a:pt x="779859" y="73819"/>
                  </a:moveTo>
                  <a:lnTo>
                    <a:pt x="820638" y="73819"/>
                  </a:lnTo>
                  <a:lnTo>
                    <a:pt x="820638" y="145852"/>
                  </a:lnTo>
                  <a:cubicBezTo>
                    <a:pt x="820638" y="152897"/>
                    <a:pt x="818530" y="160512"/>
                    <a:pt x="814313" y="168697"/>
                  </a:cubicBezTo>
                  <a:cubicBezTo>
                    <a:pt x="810096" y="176883"/>
                    <a:pt x="795586" y="181075"/>
                    <a:pt x="770781" y="181273"/>
                  </a:cubicBezTo>
                  <a:cubicBezTo>
                    <a:pt x="782687" y="192386"/>
                    <a:pt x="793849" y="203399"/>
                    <a:pt x="804267" y="214313"/>
                  </a:cubicBezTo>
                  <a:lnTo>
                    <a:pt x="773906" y="240804"/>
                  </a:lnTo>
                  <a:cubicBezTo>
                    <a:pt x="758825" y="222945"/>
                    <a:pt x="745133" y="207566"/>
                    <a:pt x="732830" y="194668"/>
                  </a:cubicBezTo>
                  <a:lnTo>
                    <a:pt x="752922" y="177552"/>
                  </a:lnTo>
                  <a:cubicBezTo>
                    <a:pt x="750838" y="169317"/>
                    <a:pt x="747812" y="159743"/>
                    <a:pt x="743843" y="148829"/>
                  </a:cubicBezTo>
                  <a:cubicBezTo>
                    <a:pt x="752376" y="149424"/>
                    <a:pt x="759470" y="149722"/>
                    <a:pt x="765125" y="149722"/>
                  </a:cubicBezTo>
                  <a:cubicBezTo>
                    <a:pt x="770682" y="149722"/>
                    <a:pt x="774526" y="148729"/>
                    <a:pt x="776660" y="146745"/>
                  </a:cubicBezTo>
                  <a:cubicBezTo>
                    <a:pt x="778793" y="144761"/>
                    <a:pt x="779859" y="141486"/>
                    <a:pt x="779859" y="136922"/>
                  </a:cubicBezTo>
                  <a:close/>
                  <a:moveTo>
                    <a:pt x="506909" y="65485"/>
                  </a:moveTo>
                  <a:lnTo>
                    <a:pt x="506909" y="223838"/>
                  </a:lnTo>
                  <a:lnTo>
                    <a:pt x="547390" y="223838"/>
                  </a:lnTo>
                  <a:lnTo>
                    <a:pt x="547390" y="65485"/>
                  </a:lnTo>
                  <a:close/>
                  <a:moveTo>
                    <a:pt x="467023" y="26492"/>
                  </a:moveTo>
                  <a:lnTo>
                    <a:pt x="587276" y="26492"/>
                  </a:lnTo>
                  <a:lnTo>
                    <a:pt x="587276" y="287239"/>
                  </a:lnTo>
                  <a:lnTo>
                    <a:pt x="547390" y="287239"/>
                  </a:lnTo>
                  <a:lnTo>
                    <a:pt x="547390" y="262831"/>
                  </a:lnTo>
                  <a:lnTo>
                    <a:pt x="506909" y="262831"/>
                  </a:lnTo>
                  <a:lnTo>
                    <a:pt x="506909" y="289025"/>
                  </a:lnTo>
                  <a:lnTo>
                    <a:pt x="467023" y="289025"/>
                  </a:lnTo>
                  <a:close/>
                  <a:moveTo>
                    <a:pt x="1332309" y="17860"/>
                  </a:moveTo>
                  <a:lnTo>
                    <a:pt x="1500485" y="17860"/>
                  </a:lnTo>
                  <a:lnTo>
                    <a:pt x="1500485" y="56555"/>
                  </a:lnTo>
                  <a:lnTo>
                    <a:pt x="1332309" y="56555"/>
                  </a:lnTo>
                  <a:close/>
                  <a:moveTo>
                    <a:pt x="91381" y="14586"/>
                  </a:moveTo>
                  <a:lnTo>
                    <a:pt x="273546" y="14586"/>
                  </a:lnTo>
                  <a:lnTo>
                    <a:pt x="273546" y="48518"/>
                  </a:lnTo>
                  <a:lnTo>
                    <a:pt x="193030" y="48518"/>
                  </a:lnTo>
                  <a:cubicBezTo>
                    <a:pt x="190252" y="58738"/>
                    <a:pt x="186779" y="68958"/>
                    <a:pt x="182612" y="79177"/>
                  </a:cubicBezTo>
                  <a:lnTo>
                    <a:pt x="290215" y="79177"/>
                  </a:lnTo>
                  <a:lnTo>
                    <a:pt x="290215" y="113110"/>
                  </a:lnTo>
                  <a:lnTo>
                    <a:pt x="228898" y="113110"/>
                  </a:lnTo>
                  <a:cubicBezTo>
                    <a:pt x="247749" y="130275"/>
                    <a:pt x="270867" y="143173"/>
                    <a:pt x="298252" y="151805"/>
                  </a:cubicBezTo>
                  <a:lnTo>
                    <a:pt x="279499" y="191393"/>
                  </a:lnTo>
                  <a:cubicBezTo>
                    <a:pt x="274439" y="189409"/>
                    <a:pt x="269478" y="187226"/>
                    <a:pt x="264617" y="184845"/>
                  </a:cubicBezTo>
                  <a:cubicBezTo>
                    <a:pt x="276424" y="206872"/>
                    <a:pt x="287536" y="229890"/>
                    <a:pt x="297954" y="253901"/>
                  </a:cubicBezTo>
                  <a:lnTo>
                    <a:pt x="265807" y="267593"/>
                  </a:lnTo>
                  <a:cubicBezTo>
                    <a:pt x="257473" y="244376"/>
                    <a:pt x="246162" y="218480"/>
                    <a:pt x="231874" y="189905"/>
                  </a:cubicBezTo>
                  <a:lnTo>
                    <a:pt x="255836" y="180083"/>
                  </a:lnTo>
                  <a:cubicBezTo>
                    <a:pt x="228749" y="164704"/>
                    <a:pt x="205730" y="142379"/>
                    <a:pt x="186779" y="113110"/>
                  </a:cubicBezTo>
                  <a:lnTo>
                    <a:pt x="166241" y="113110"/>
                  </a:lnTo>
                  <a:cubicBezTo>
                    <a:pt x="147985" y="143372"/>
                    <a:pt x="121245" y="169565"/>
                    <a:pt x="86023" y="191691"/>
                  </a:cubicBezTo>
                  <a:cubicBezTo>
                    <a:pt x="75704" y="177999"/>
                    <a:pt x="66080" y="166490"/>
                    <a:pt x="57150" y="157163"/>
                  </a:cubicBezTo>
                  <a:cubicBezTo>
                    <a:pt x="83145" y="145654"/>
                    <a:pt x="104031" y="130969"/>
                    <a:pt x="119807" y="113110"/>
                  </a:cubicBezTo>
                  <a:lnTo>
                    <a:pt x="77688" y="113110"/>
                  </a:lnTo>
                  <a:lnTo>
                    <a:pt x="77688" y="79177"/>
                  </a:lnTo>
                  <a:lnTo>
                    <a:pt x="142131" y="79177"/>
                  </a:lnTo>
                  <a:cubicBezTo>
                    <a:pt x="146794" y="69553"/>
                    <a:pt x="150565" y="59333"/>
                    <a:pt x="153442" y="48518"/>
                  </a:cubicBezTo>
                  <a:lnTo>
                    <a:pt x="91381" y="48518"/>
                  </a:lnTo>
                  <a:close/>
                  <a:moveTo>
                    <a:pt x="32742" y="3572"/>
                  </a:moveTo>
                  <a:cubicBezTo>
                    <a:pt x="53380" y="18257"/>
                    <a:pt x="69652" y="30461"/>
                    <a:pt x="81558" y="40184"/>
                  </a:cubicBezTo>
                  <a:lnTo>
                    <a:pt x="53876" y="70247"/>
                  </a:lnTo>
                  <a:cubicBezTo>
                    <a:pt x="39985" y="56555"/>
                    <a:pt x="24706" y="42962"/>
                    <a:pt x="8037" y="29468"/>
                  </a:cubicBezTo>
                  <a:close/>
                  <a:moveTo>
                    <a:pt x="1254324" y="2382"/>
                  </a:moveTo>
                  <a:lnTo>
                    <a:pt x="1290935" y="2382"/>
                  </a:lnTo>
                  <a:lnTo>
                    <a:pt x="1290935" y="54472"/>
                  </a:lnTo>
                  <a:lnTo>
                    <a:pt x="1319510" y="54472"/>
                  </a:lnTo>
                  <a:lnTo>
                    <a:pt x="1319510" y="93465"/>
                  </a:lnTo>
                  <a:lnTo>
                    <a:pt x="1290935" y="93465"/>
                  </a:lnTo>
                  <a:lnTo>
                    <a:pt x="1290935" y="127844"/>
                  </a:lnTo>
                  <a:cubicBezTo>
                    <a:pt x="1303734" y="134988"/>
                    <a:pt x="1315938" y="141983"/>
                    <a:pt x="1327547" y="148829"/>
                  </a:cubicBezTo>
                  <a:lnTo>
                    <a:pt x="1309092" y="182464"/>
                  </a:lnTo>
                  <a:cubicBezTo>
                    <a:pt x="1304925" y="178892"/>
                    <a:pt x="1298873" y="174427"/>
                    <a:pt x="1290935" y="169069"/>
                  </a:cubicBezTo>
                  <a:lnTo>
                    <a:pt x="1290935" y="294978"/>
                  </a:lnTo>
                  <a:lnTo>
                    <a:pt x="1254324" y="294978"/>
                  </a:lnTo>
                  <a:lnTo>
                    <a:pt x="1254324" y="172343"/>
                  </a:lnTo>
                  <a:cubicBezTo>
                    <a:pt x="1246783" y="191790"/>
                    <a:pt x="1237853" y="210443"/>
                    <a:pt x="1227534" y="228303"/>
                  </a:cubicBezTo>
                  <a:cubicBezTo>
                    <a:pt x="1224161" y="207665"/>
                    <a:pt x="1220986" y="189508"/>
                    <a:pt x="1218009" y="173832"/>
                  </a:cubicBezTo>
                  <a:cubicBezTo>
                    <a:pt x="1233289" y="147340"/>
                    <a:pt x="1244600" y="120551"/>
                    <a:pt x="1251942" y="93465"/>
                  </a:cubicBezTo>
                  <a:lnTo>
                    <a:pt x="1220093" y="93465"/>
                  </a:lnTo>
                  <a:lnTo>
                    <a:pt x="1220093" y="54472"/>
                  </a:lnTo>
                  <a:lnTo>
                    <a:pt x="1254324" y="54472"/>
                  </a:lnTo>
                  <a:close/>
                  <a:moveTo>
                    <a:pt x="1096863" y="1786"/>
                  </a:moveTo>
                  <a:lnTo>
                    <a:pt x="1137940" y="12502"/>
                  </a:lnTo>
                  <a:cubicBezTo>
                    <a:pt x="1133574" y="25698"/>
                    <a:pt x="1128911" y="38597"/>
                    <a:pt x="1123950" y="51197"/>
                  </a:cubicBezTo>
                  <a:lnTo>
                    <a:pt x="1200745" y="51197"/>
                  </a:lnTo>
                  <a:lnTo>
                    <a:pt x="1197322" y="222499"/>
                  </a:lnTo>
                  <a:cubicBezTo>
                    <a:pt x="1196826" y="240953"/>
                    <a:pt x="1195288" y="253876"/>
                    <a:pt x="1192709" y="261268"/>
                  </a:cubicBezTo>
                  <a:cubicBezTo>
                    <a:pt x="1190129" y="268660"/>
                    <a:pt x="1186111" y="274688"/>
                    <a:pt x="1180654" y="279351"/>
                  </a:cubicBezTo>
                  <a:cubicBezTo>
                    <a:pt x="1175197" y="284014"/>
                    <a:pt x="1167581" y="287189"/>
                    <a:pt x="1157808" y="288876"/>
                  </a:cubicBezTo>
                  <a:cubicBezTo>
                    <a:pt x="1148035" y="290563"/>
                    <a:pt x="1126728" y="291406"/>
                    <a:pt x="1093887" y="291406"/>
                  </a:cubicBezTo>
                  <a:cubicBezTo>
                    <a:pt x="1090910" y="273943"/>
                    <a:pt x="1087140" y="258961"/>
                    <a:pt x="1082576" y="246460"/>
                  </a:cubicBezTo>
                  <a:cubicBezTo>
                    <a:pt x="1097260" y="247650"/>
                    <a:pt x="1112887" y="248246"/>
                    <a:pt x="1129457" y="248246"/>
                  </a:cubicBezTo>
                  <a:cubicBezTo>
                    <a:pt x="1134219" y="248246"/>
                    <a:pt x="1138337" y="247700"/>
                    <a:pt x="1141809" y="246609"/>
                  </a:cubicBezTo>
                  <a:cubicBezTo>
                    <a:pt x="1145282" y="245517"/>
                    <a:pt x="1148135" y="243855"/>
                    <a:pt x="1150367" y="241623"/>
                  </a:cubicBezTo>
                  <a:cubicBezTo>
                    <a:pt x="1152600" y="239391"/>
                    <a:pt x="1154112" y="236885"/>
                    <a:pt x="1154906" y="234107"/>
                  </a:cubicBezTo>
                  <a:cubicBezTo>
                    <a:pt x="1155700" y="231329"/>
                    <a:pt x="1156345" y="219125"/>
                    <a:pt x="1156841" y="197495"/>
                  </a:cubicBezTo>
                  <a:lnTo>
                    <a:pt x="1158181" y="136625"/>
                  </a:lnTo>
                  <a:cubicBezTo>
                    <a:pt x="1158577" y="117674"/>
                    <a:pt x="1158776" y="102295"/>
                    <a:pt x="1158776" y="90488"/>
                  </a:cubicBezTo>
                  <a:lnTo>
                    <a:pt x="1106984" y="90488"/>
                  </a:lnTo>
                  <a:cubicBezTo>
                    <a:pt x="1100435" y="104379"/>
                    <a:pt x="1093490" y="117872"/>
                    <a:pt x="1086148" y="130969"/>
                  </a:cubicBezTo>
                  <a:cubicBezTo>
                    <a:pt x="1076722" y="124818"/>
                    <a:pt x="1065014" y="118716"/>
                    <a:pt x="1051024" y="112663"/>
                  </a:cubicBezTo>
                  <a:lnTo>
                    <a:pt x="1051024" y="289918"/>
                  </a:lnTo>
                  <a:lnTo>
                    <a:pt x="1009650" y="289918"/>
                  </a:lnTo>
                  <a:lnTo>
                    <a:pt x="1009650" y="268486"/>
                  </a:lnTo>
                  <a:lnTo>
                    <a:pt x="967383" y="268486"/>
                  </a:lnTo>
                  <a:lnTo>
                    <a:pt x="967383" y="291704"/>
                  </a:lnTo>
                  <a:lnTo>
                    <a:pt x="926009" y="291704"/>
                  </a:lnTo>
                  <a:lnTo>
                    <a:pt x="926009" y="49709"/>
                  </a:lnTo>
                  <a:lnTo>
                    <a:pt x="957411" y="49709"/>
                  </a:lnTo>
                  <a:cubicBezTo>
                    <a:pt x="963166" y="30262"/>
                    <a:pt x="967184" y="14486"/>
                    <a:pt x="969466" y="2382"/>
                  </a:cubicBezTo>
                  <a:lnTo>
                    <a:pt x="1013817" y="9228"/>
                  </a:lnTo>
                  <a:lnTo>
                    <a:pt x="1000423" y="49709"/>
                  </a:lnTo>
                  <a:lnTo>
                    <a:pt x="1051024" y="49709"/>
                  </a:lnTo>
                  <a:lnTo>
                    <a:pt x="1051024" y="107752"/>
                  </a:lnTo>
                  <a:cubicBezTo>
                    <a:pt x="1066998" y="80963"/>
                    <a:pt x="1082278" y="45641"/>
                    <a:pt x="1096863" y="1786"/>
                  </a:cubicBezTo>
                  <a:close/>
                  <a:moveTo>
                    <a:pt x="344091" y="1489"/>
                  </a:moveTo>
                  <a:lnTo>
                    <a:pt x="382786" y="1489"/>
                  </a:lnTo>
                  <a:lnTo>
                    <a:pt x="382042" y="50602"/>
                  </a:lnTo>
                  <a:lnTo>
                    <a:pt x="449461" y="50602"/>
                  </a:lnTo>
                  <a:lnTo>
                    <a:pt x="447526" y="170855"/>
                  </a:lnTo>
                  <a:lnTo>
                    <a:pt x="445591" y="240656"/>
                  </a:lnTo>
                  <a:cubicBezTo>
                    <a:pt x="445095" y="254844"/>
                    <a:pt x="442094" y="265609"/>
                    <a:pt x="436587" y="272951"/>
                  </a:cubicBezTo>
                  <a:cubicBezTo>
                    <a:pt x="431081" y="280293"/>
                    <a:pt x="424532" y="284808"/>
                    <a:pt x="416942" y="286495"/>
                  </a:cubicBezTo>
                  <a:cubicBezTo>
                    <a:pt x="409352" y="288181"/>
                    <a:pt x="393899" y="289025"/>
                    <a:pt x="370582" y="289025"/>
                  </a:cubicBezTo>
                  <a:cubicBezTo>
                    <a:pt x="367606" y="275134"/>
                    <a:pt x="364133" y="260251"/>
                    <a:pt x="360164" y="244376"/>
                  </a:cubicBezTo>
                  <a:cubicBezTo>
                    <a:pt x="372467" y="245170"/>
                    <a:pt x="382588" y="245567"/>
                    <a:pt x="390525" y="245567"/>
                  </a:cubicBezTo>
                  <a:cubicBezTo>
                    <a:pt x="395288" y="245567"/>
                    <a:pt x="398983" y="244550"/>
                    <a:pt x="401613" y="242516"/>
                  </a:cubicBezTo>
                  <a:cubicBezTo>
                    <a:pt x="404242" y="240482"/>
                    <a:pt x="405854" y="237679"/>
                    <a:pt x="406450" y="234107"/>
                  </a:cubicBezTo>
                  <a:cubicBezTo>
                    <a:pt x="407045" y="230535"/>
                    <a:pt x="407740" y="215479"/>
                    <a:pt x="408533" y="188938"/>
                  </a:cubicBezTo>
                  <a:cubicBezTo>
                    <a:pt x="409327" y="162397"/>
                    <a:pt x="409873" y="129283"/>
                    <a:pt x="410170" y="89595"/>
                  </a:cubicBezTo>
                  <a:lnTo>
                    <a:pt x="381298" y="89595"/>
                  </a:lnTo>
                  <a:cubicBezTo>
                    <a:pt x="380206" y="183853"/>
                    <a:pt x="362347" y="252909"/>
                    <a:pt x="327720" y="296764"/>
                  </a:cubicBezTo>
                  <a:cubicBezTo>
                    <a:pt x="320774" y="283270"/>
                    <a:pt x="312936" y="269082"/>
                    <a:pt x="304205" y="254199"/>
                  </a:cubicBezTo>
                  <a:cubicBezTo>
                    <a:pt x="329009" y="218976"/>
                    <a:pt x="341858" y="164108"/>
                    <a:pt x="342751" y="89595"/>
                  </a:cubicBezTo>
                  <a:lnTo>
                    <a:pt x="308670" y="89595"/>
                  </a:lnTo>
                  <a:lnTo>
                    <a:pt x="308670" y="50602"/>
                  </a:lnTo>
                  <a:lnTo>
                    <a:pt x="343644" y="50602"/>
                  </a:lnTo>
                  <a:cubicBezTo>
                    <a:pt x="343942" y="33536"/>
                    <a:pt x="344091" y="17165"/>
                    <a:pt x="344091" y="1489"/>
                  </a:cubicBezTo>
                  <a:close/>
                  <a:moveTo>
                    <a:pt x="1701999" y="1191"/>
                  </a:moveTo>
                  <a:lnTo>
                    <a:pt x="1740991" y="6549"/>
                  </a:lnTo>
                  <a:cubicBezTo>
                    <a:pt x="1738312" y="20638"/>
                    <a:pt x="1735237" y="34132"/>
                    <a:pt x="1731764" y="47030"/>
                  </a:cubicBezTo>
                  <a:lnTo>
                    <a:pt x="1819275" y="47030"/>
                  </a:lnTo>
                  <a:lnTo>
                    <a:pt x="1819275" y="86618"/>
                  </a:lnTo>
                  <a:lnTo>
                    <a:pt x="1802160" y="86618"/>
                  </a:lnTo>
                  <a:cubicBezTo>
                    <a:pt x="1797000" y="139006"/>
                    <a:pt x="1784548" y="181918"/>
                    <a:pt x="1764804" y="215355"/>
                  </a:cubicBezTo>
                  <a:cubicBezTo>
                    <a:pt x="1779191" y="230039"/>
                    <a:pt x="1797744" y="242987"/>
                    <a:pt x="1820466" y="254199"/>
                  </a:cubicBezTo>
                  <a:cubicBezTo>
                    <a:pt x="1812131" y="265510"/>
                    <a:pt x="1803499" y="278706"/>
                    <a:pt x="1794569" y="293787"/>
                  </a:cubicBezTo>
                  <a:cubicBezTo>
                    <a:pt x="1773734" y="281583"/>
                    <a:pt x="1755626" y="266452"/>
                    <a:pt x="1740247" y="248395"/>
                  </a:cubicBezTo>
                  <a:cubicBezTo>
                    <a:pt x="1722288" y="268040"/>
                    <a:pt x="1701205" y="283965"/>
                    <a:pt x="1676995" y="296168"/>
                  </a:cubicBezTo>
                  <a:cubicBezTo>
                    <a:pt x="1672332" y="287239"/>
                    <a:pt x="1667619" y="278855"/>
                    <a:pt x="1662857" y="271017"/>
                  </a:cubicBezTo>
                  <a:lnTo>
                    <a:pt x="1530846" y="288727"/>
                  </a:lnTo>
                  <a:lnTo>
                    <a:pt x="1526084" y="247055"/>
                  </a:lnTo>
                  <a:lnTo>
                    <a:pt x="1580257" y="241549"/>
                  </a:lnTo>
                  <a:lnTo>
                    <a:pt x="1580257" y="206574"/>
                  </a:lnTo>
                  <a:lnTo>
                    <a:pt x="1529060" y="206574"/>
                  </a:lnTo>
                  <a:lnTo>
                    <a:pt x="1529060" y="166093"/>
                  </a:lnTo>
                  <a:lnTo>
                    <a:pt x="1580257" y="166093"/>
                  </a:lnTo>
                  <a:lnTo>
                    <a:pt x="1580257" y="139304"/>
                  </a:lnTo>
                  <a:lnTo>
                    <a:pt x="1621334" y="139304"/>
                  </a:lnTo>
                  <a:lnTo>
                    <a:pt x="1621334" y="166093"/>
                  </a:lnTo>
                  <a:lnTo>
                    <a:pt x="1667173" y="166093"/>
                  </a:lnTo>
                  <a:lnTo>
                    <a:pt x="1667173" y="206574"/>
                  </a:lnTo>
                  <a:lnTo>
                    <a:pt x="1621334" y="206574"/>
                  </a:lnTo>
                  <a:lnTo>
                    <a:pt x="1621334" y="236935"/>
                  </a:lnTo>
                  <a:lnTo>
                    <a:pt x="1676400" y="230089"/>
                  </a:lnTo>
                  <a:cubicBezTo>
                    <a:pt x="1675706" y="233958"/>
                    <a:pt x="1675011" y="239465"/>
                    <a:pt x="1674316" y="246609"/>
                  </a:cubicBezTo>
                  <a:cubicBezTo>
                    <a:pt x="1690489" y="237084"/>
                    <a:pt x="1704578" y="226021"/>
                    <a:pt x="1716584" y="213420"/>
                  </a:cubicBezTo>
                  <a:cubicBezTo>
                    <a:pt x="1705670" y="192386"/>
                    <a:pt x="1697583" y="168672"/>
                    <a:pt x="1692325" y="142280"/>
                  </a:cubicBezTo>
                  <a:cubicBezTo>
                    <a:pt x="1689348" y="147241"/>
                    <a:pt x="1686223" y="152004"/>
                    <a:pt x="1682949" y="156568"/>
                  </a:cubicBezTo>
                  <a:cubicBezTo>
                    <a:pt x="1681163" y="154583"/>
                    <a:pt x="1677045" y="149523"/>
                    <a:pt x="1670596" y="141387"/>
                  </a:cubicBezTo>
                  <a:lnTo>
                    <a:pt x="1653183" y="149722"/>
                  </a:lnTo>
                  <a:lnTo>
                    <a:pt x="1643063" y="130225"/>
                  </a:lnTo>
                  <a:cubicBezTo>
                    <a:pt x="1600795" y="133499"/>
                    <a:pt x="1565771" y="136724"/>
                    <a:pt x="1537990" y="139899"/>
                  </a:cubicBezTo>
                  <a:lnTo>
                    <a:pt x="1524893" y="109240"/>
                  </a:lnTo>
                  <a:cubicBezTo>
                    <a:pt x="1534021" y="102692"/>
                    <a:pt x="1546771" y="84733"/>
                    <a:pt x="1563142" y="55365"/>
                  </a:cubicBezTo>
                  <a:lnTo>
                    <a:pt x="1528465" y="55365"/>
                  </a:lnTo>
                  <a:lnTo>
                    <a:pt x="1528465" y="16669"/>
                  </a:lnTo>
                  <a:lnTo>
                    <a:pt x="1668959" y="16669"/>
                  </a:lnTo>
                  <a:lnTo>
                    <a:pt x="1668959" y="55365"/>
                  </a:lnTo>
                  <a:lnTo>
                    <a:pt x="1604070" y="55365"/>
                  </a:lnTo>
                  <a:lnTo>
                    <a:pt x="1574899" y="101204"/>
                  </a:lnTo>
                  <a:cubicBezTo>
                    <a:pt x="1589385" y="100708"/>
                    <a:pt x="1606302" y="99666"/>
                    <a:pt x="1625650" y="98078"/>
                  </a:cubicBezTo>
                  <a:lnTo>
                    <a:pt x="1612404" y="75010"/>
                  </a:lnTo>
                  <a:lnTo>
                    <a:pt x="1642170" y="59234"/>
                  </a:lnTo>
                  <a:cubicBezTo>
                    <a:pt x="1650901" y="73125"/>
                    <a:pt x="1659979" y="88355"/>
                    <a:pt x="1669405" y="104924"/>
                  </a:cubicBezTo>
                  <a:cubicBezTo>
                    <a:pt x="1684387" y="78433"/>
                    <a:pt x="1695252" y="43855"/>
                    <a:pt x="1701999" y="1191"/>
                  </a:cubicBezTo>
                  <a:close/>
                  <a:moveTo>
                    <a:pt x="737592" y="298"/>
                  </a:moveTo>
                  <a:lnTo>
                    <a:pt x="781050" y="298"/>
                  </a:lnTo>
                  <a:cubicBezTo>
                    <a:pt x="776585" y="9625"/>
                    <a:pt x="771972" y="18554"/>
                    <a:pt x="767209" y="27087"/>
                  </a:cubicBezTo>
                  <a:lnTo>
                    <a:pt x="896243" y="27087"/>
                  </a:lnTo>
                  <a:lnTo>
                    <a:pt x="896243" y="58639"/>
                  </a:lnTo>
                  <a:lnTo>
                    <a:pt x="873026" y="96441"/>
                  </a:lnTo>
                  <a:lnTo>
                    <a:pt x="837605" y="85428"/>
                  </a:lnTo>
                  <a:lnTo>
                    <a:pt x="850702" y="61020"/>
                  </a:lnTo>
                  <a:lnTo>
                    <a:pt x="745778" y="61020"/>
                  </a:lnTo>
                  <a:cubicBezTo>
                    <a:pt x="736650" y="74018"/>
                    <a:pt x="726976" y="85924"/>
                    <a:pt x="716756" y="96739"/>
                  </a:cubicBezTo>
                  <a:cubicBezTo>
                    <a:pt x="708025" y="89397"/>
                    <a:pt x="697905" y="81658"/>
                    <a:pt x="686395" y="73522"/>
                  </a:cubicBezTo>
                  <a:cubicBezTo>
                    <a:pt x="710009" y="47923"/>
                    <a:pt x="727075" y="23515"/>
                    <a:pt x="737592" y="298"/>
                  </a:cubicBezTo>
                  <a:close/>
                  <a:moveTo>
                    <a:pt x="664666" y="0"/>
                  </a:moveTo>
                  <a:lnTo>
                    <a:pt x="703064" y="10121"/>
                  </a:lnTo>
                  <a:cubicBezTo>
                    <a:pt x="696317" y="25004"/>
                    <a:pt x="688677" y="39440"/>
                    <a:pt x="680145" y="53430"/>
                  </a:cubicBezTo>
                  <a:lnTo>
                    <a:pt x="680145" y="178297"/>
                  </a:lnTo>
                  <a:lnTo>
                    <a:pt x="642640" y="178297"/>
                  </a:lnTo>
                  <a:lnTo>
                    <a:pt x="642640" y="105520"/>
                  </a:lnTo>
                  <a:cubicBezTo>
                    <a:pt x="636488" y="112862"/>
                    <a:pt x="630039" y="120055"/>
                    <a:pt x="623292" y="127100"/>
                  </a:cubicBezTo>
                  <a:cubicBezTo>
                    <a:pt x="620117" y="115987"/>
                    <a:pt x="615454" y="102493"/>
                    <a:pt x="609302" y="86618"/>
                  </a:cubicBezTo>
                  <a:cubicBezTo>
                    <a:pt x="632520" y="60028"/>
                    <a:pt x="650974" y="31155"/>
                    <a:pt x="664666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3175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24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540385" y="250825"/>
            <a:ext cx="202882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5">
                    <a:lumMod val="50000"/>
                  </a:schemeClr>
                </a:solidFill>
              </a:rPr>
              <a:t>二、功能展示</a:t>
            </a:r>
          </a:p>
        </p:txBody>
      </p:sp>
      <p:pic>
        <p:nvPicPr>
          <p:cNvPr id="9" name="图片 8" descr="R-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6250" y="99695"/>
            <a:ext cx="1169670" cy="1157605"/>
          </a:xfrm>
          <a:prstGeom prst="ellipse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604770" y="238125"/>
            <a:ext cx="2368550" cy="5473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FF0000"/>
                </a:highlight>
              </a:rPr>
              <a:t>部分功能展示</a:t>
            </a:r>
          </a:p>
        </p:txBody>
      </p:sp>
      <p:pic>
        <p:nvPicPr>
          <p:cNvPr id="6" name="图片 5" descr="2U@2`@$KQC%)IXE21[X~]07_tmb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120" y="848995"/>
            <a:ext cx="2597785" cy="5511800"/>
          </a:xfrm>
          <a:prstGeom prst="rect">
            <a:avLst/>
          </a:prstGeom>
        </p:spPr>
      </p:pic>
      <p:pic>
        <p:nvPicPr>
          <p:cNvPr id="11" name="图片 10" descr="JNTMZR3_HE%$]DUXS]M{}NE_tmb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9605" y="848995"/>
            <a:ext cx="2552065" cy="5504815"/>
          </a:xfrm>
          <a:prstGeom prst="rect">
            <a:avLst/>
          </a:prstGeom>
        </p:spPr>
      </p:pic>
      <p:pic>
        <p:nvPicPr>
          <p:cNvPr id="12" name="图片 11" descr="1ZW_R52(6YQR5_FPJY_SYYK_tmb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75" y="848995"/>
            <a:ext cx="2595245" cy="5516880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8"/>
          <a:stretch>
            <a:fillRect/>
          </a:stretch>
        </p:blipFill>
        <p:spPr>
          <a:xfrm>
            <a:off x="8421370" y="848995"/>
            <a:ext cx="2817495" cy="55283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574675" y="2556441"/>
            <a:ext cx="4246880" cy="13220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8000" b="1" dirty="0">
                <a:solidFill>
                  <a:schemeClr val="accent5">
                    <a:lumMod val="50000"/>
                  </a:schemeClr>
                </a:solidFill>
              </a:rPr>
              <a:t>技术实现</a:t>
            </a:r>
            <a:endParaRPr lang="en-US" altLang="zh-CN" sz="8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79144" y="429139"/>
            <a:ext cx="2231701" cy="45089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700" b="1" dirty="0">
                <a:solidFill>
                  <a:schemeClr val="accent5">
                    <a:lumMod val="50000"/>
                  </a:schemeClr>
                </a:solidFill>
              </a:rPr>
              <a:t>3</a:t>
            </a:r>
            <a:endParaRPr lang="zh-CN" altLang="en-US" sz="287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4435" y="3355241"/>
            <a:ext cx="8435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Part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3" name="图片 2" descr="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250" y="99695"/>
            <a:ext cx="1169670" cy="1157605"/>
          </a:xfrm>
          <a:prstGeom prst="ellipse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40328" y="250928"/>
            <a:ext cx="6424352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5">
                    <a:lumMod val="50000"/>
                  </a:schemeClr>
                </a:solidFill>
              </a:rPr>
              <a:t>三、技术实现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0758056" y="305009"/>
            <a:ext cx="893616" cy="480421"/>
            <a:chOff x="6674468" y="436627"/>
            <a:chExt cx="1880714" cy="1011099"/>
          </a:xfrm>
        </p:grpSpPr>
        <p:sp>
          <p:nvSpPr>
            <p:cNvPr id="4" name="PA-文本框 59"/>
            <p:cNvSpPr txBox="1"/>
            <p:nvPr>
              <p:custDataLst>
                <p:tags r:id="rId9"/>
              </p:custDataLst>
            </p:nvPr>
          </p:nvSpPr>
          <p:spPr>
            <a:xfrm>
              <a:off x="6722608" y="436627"/>
              <a:ext cx="1832574" cy="558198"/>
            </a:xfrm>
            <a:custGeom>
              <a:avLst/>
              <a:gdLst/>
              <a:ahLst/>
              <a:cxnLst/>
              <a:rect l="l" t="t" r="r" b="b"/>
              <a:pathLst>
                <a:path w="1812726" h="552152">
                  <a:moveTo>
                    <a:pt x="1615157" y="101947"/>
                  </a:moveTo>
                  <a:cubicBezTo>
                    <a:pt x="1596801" y="101947"/>
                    <a:pt x="1580678" y="105854"/>
                    <a:pt x="1566788" y="113667"/>
                  </a:cubicBezTo>
                  <a:cubicBezTo>
                    <a:pt x="1552897" y="121481"/>
                    <a:pt x="1542169" y="132581"/>
                    <a:pt x="1534603" y="146968"/>
                  </a:cubicBezTo>
                  <a:cubicBezTo>
                    <a:pt x="1527038" y="161354"/>
                    <a:pt x="1523255" y="177973"/>
                    <a:pt x="1523255" y="196825"/>
                  </a:cubicBezTo>
                  <a:lnTo>
                    <a:pt x="1523255" y="355327"/>
                  </a:lnTo>
                  <a:cubicBezTo>
                    <a:pt x="1523255" y="374178"/>
                    <a:pt x="1527038" y="390798"/>
                    <a:pt x="1534603" y="405184"/>
                  </a:cubicBezTo>
                  <a:cubicBezTo>
                    <a:pt x="1542169" y="419571"/>
                    <a:pt x="1552897" y="430671"/>
                    <a:pt x="1566788" y="438485"/>
                  </a:cubicBezTo>
                  <a:cubicBezTo>
                    <a:pt x="1580678" y="446298"/>
                    <a:pt x="1596801" y="450205"/>
                    <a:pt x="1615157" y="450205"/>
                  </a:cubicBezTo>
                  <a:cubicBezTo>
                    <a:pt x="1633512" y="450205"/>
                    <a:pt x="1649635" y="446298"/>
                    <a:pt x="1663526" y="438485"/>
                  </a:cubicBezTo>
                  <a:cubicBezTo>
                    <a:pt x="1677416" y="430671"/>
                    <a:pt x="1688144" y="419571"/>
                    <a:pt x="1695710" y="405184"/>
                  </a:cubicBezTo>
                  <a:cubicBezTo>
                    <a:pt x="1703275" y="390798"/>
                    <a:pt x="1707058" y="374178"/>
                    <a:pt x="1707058" y="355327"/>
                  </a:cubicBezTo>
                  <a:lnTo>
                    <a:pt x="1707058" y="196825"/>
                  </a:lnTo>
                  <a:cubicBezTo>
                    <a:pt x="1707058" y="177973"/>
                    <a:pt x="1703275" y="161354"/>
                    <a:pt x="1695710" y="146968"/>
                  </a:cubicBezTo>
                  <a:cubicBezTo>
                    <a:pt x="1688144" y="132581"/>
                    <a:pt x="1677416" y="121481"/>
                    <a:pt x="1663526" y="113667"/>
                  </a:cubicBezTo>
                  <a:cubicBezTo>
                    <a:pt x="1649635" y="105854"/>
                    <a:pt x="1633512" y="101947"/>
                    <a:pt x="1615157" y="101947"/>
                  </a:cubicBezTo>
                  <a:close/>
                  <a:moveTo>
                    <a:pt x="624557" y="101947"/>
                  </a:moveTo>
                  <a:cubicBezTo>
                    <a:pt x="606201" y="101947"/>
                    <a:pt x="590078" y="105854"/>
                    <a:pt x="576188" y="113667"/>
                  </a:cubicBezTo>
                  <a:cubicBezTo>
                    <a:pt x="562297" y="121481"/>
                    <a:pt x="551569" y="132581"/>
                    <a:pt x="544004" y="146968"/>
                  </a:cubicBezTo>
                  <a:cubicBezTo>
                    <a:pt x="536438" y="161354"/>
                    <a:pt x="532655" y="177973"/>
                    <a:pt x="532655" y="196825"/>
                  </a:cubicBezTo>
                  <a:lnTo>
                    <a:pt x="532655" y="355327"/>
                  </a:lnTo>
                  <a:cubicBezTo>
                    <a:pt x="532655" y="374178"/>
                    <a:pt x="536438" y="390798"/>
                    <a:pt x="544004" y="405184"/>
                  </a:cubicBezTo>
                  <a:cubicBezTo>
                    <a:pt x="551569" y="419571"/>
                    <a:pt x="562297" y="430671"/>
                    <a:pt x="576188" y="438485"/>
                  </a:cubicBezTo>
                  <a:cubicBezTo>
                    <a:pt x="590078" y="446298"/>
                    <a:pt x="606201" y="450205"/>
                    <a:pt x="624557" y="450205"/>
                  </a:cubicBezTo>
                  <a:cubicBezTo>
                    <a:pt x="642912" y="450205"/>
                    <a:pt x="659035" y="446298"/>
                    <a:pt x="672926" y="438485"/>
                  </a:cubicBezTo>
                  <a:cubicBezTo>
                    <a:pt x="686816" y="430671"/>
                    <a:pt x="697545" y="419571"/>
                    <a:pt x="705110" y="405184"/>
                  </a:cubicBezTo>
                  <a:cubicBezTo>
                    <a:pt x="712675" y="390798"/>
                    <a:pt x="716458" y="374178"/>
                    <a:pt x="716458" y="355327"/>
                  </a:cubicBezTo>
                  <a:lnTo>
                    <a:pt x="716458" y="196825"/>
                  </a:lnTo>
                  <a:cubicBezTo>
                    <a:pt x="716458" y="177973"/>
                    <a:pt x="712675" y="161354"/>
                    <a:pt x="705110" y="146968"/>
                  </a:cubicBezTo>
                  <a:cubicBezTo>
                    <a:pt x="697545" y="132581"/>
                    <a:pt x="686816" y="121481"/>
                    <a:pt x="672926" y="113667"/>
                  </a:cubicBezTo>
                  <a:cubicBezTo>
                    <a:pt x="659035" y="105854"/>
                    <a:pt x="642912" y="101947"/>
                    <a:pt x="624557" y="101947"/>
                  </a:cubicBezTo>
                  <a:close/>
                  <a:moveTo>
                    <a:pt x="0" y="5581"/>
                  </a:moveTo>
                  <a:lnTo>
                    <a:pt x="101947" y="5581"/>
                  </a:lnTo>
                  <a:lnTo>
                    <a:pt x="101947" y="448344"/>
                  </a:lnTo>
                  <a:lnTo>
                    <a:pt x="362396" y="448344"/>
                  </a:lnTo>
                  <a:lnTo>
                    <a:pt x="362396" y="546571"/>
                  </a:lnTo>
                  <a:lnTo>
                    <a:pt x="101947" y="546571"/>
                  </a:lnTo>
                  <a:lnTo>
                    <a:pt x="45392" y="546571"/>
                  </a:lnTo>
                  <a:lnTo>
                    <a:pt x="0" y="546571"/>
                  </a:lnTo>
                  <a:close/>
                  <a:moveTo>
                    <a:pt x="1615157" y="0"/>
                  </a:moveTo>
                  <a:cubicBezTo>
                    <a:pt x="1654348" y="0"/>
                    <a:pt x="1688888" y="8247"/>
                    <a:pt x="1718778" y="24742"/>
                  </a:cubicBezTo>
                  <a:cubicBezTo>
                    <a:pt x="1748668" y="41238"/>
                    <a:pt x="1771798" y="64554"/>
                    <a:pt x="1788169" y="94692"/>
                  </a:cubicBezTo>
                  <a:cubicBezTo>
                    <a:pt x="1804540" y="124829"/>
                    <a:pt x="1812726" y="159742"/>
                    <a:pt x="1812726" y="199429"/>
                  </a:cubicBezTo>
                  <a:lnTo>
                    <a:pt x="1812726" y="352722"/>
                  </a:lnTo>
                  <a:cubicBezTo>
                    <a:pt x="1812726" y="392410"/>
                    <a:pt x="1804540" y="427323"/>
                    <a:pt x="1788169" y="457460"/>
                  </a:cubicBezTo>
                  <a:cubicBezTo>
                    <a:pt x="1771798" y="487598"/>
                    <a:pt x="1748668" y="510914"/>
                    <a:pt x="1718778" y="527409"/>
                  </a:cubicBezTo>
                  <a:cubicBezTo>
                    <a:pt x="1688888" y="543905"/>
                    <a:pt x="1654348" y="552152"/>
                    <a:pt x="1615157" y="552152"/>
                  </a:cubicBezTo>
                  <a:cubicBezTo>
                    <a:pt x="1575965" y="552152"/>
                    <a:pt x="1541425" y="543905"/>
                    <a:pt x="1511535" y="527409"/>
                  </a:cubicBezTo>
                  <a:cubicBezTo>
                    <a:pt x="1481645" y="510914"/>
                    <a:pt x="1458515" y="487598"/>
                    <a:pt x="1442144" y="457460"/>
                  </a:cubicBezTo>
                  <a:cubicBezTo>
                    <a:pt x="1425773" y="427323"/>
                    <a:pt x="1417587" y="392410"/>
                    <a:pt x="1417587" y="352722"/>
                  </a:cubicBezTo>
                  <a:lnTo>
                    <a:pt x="1417587" y="199429"/>
                  </a:lnTo>
                  <a:cubicBezTo>
                    <a:pt x="1417587" y="159742"/>
                    <a:pt x="1425773" y="124829"/>
                    <a:pt x="1442144" y="94692"/>
                  </a:cubicBezTo>
                  <a:cubicBezTo>
                    <a:pt x="1458515" y="64554"/>
                    <a:pt x="1481645" y="41238"/>
                    <a:pt x="1511535" y="24742"/>
                  </a:cubicBezTo>
                  <a:cubicBezTo>
                    <a:pt x="1541425" y="8247"/>
                    <a:pt x="1575965" y="0"/>
                    <a:pt x="1615157" y="0"/>
                  </a:cubicBezTo>
                  <a:close/>
                  <a:moveTo>
                    <a:pt x="1119113" y="0"/>
                  </a:moveTo>
                  <a:cubicBezTo>
                    <a:pt x="1151359" y="0"/>
                    <a:pt x="1181124" y="6635"/>
                    <a:pt x="1208409" y="19905"/>
                  </a:cubicBezTo>
                  <a:cubicBezTo>
                    <a:pt x="1235695" y="33176"/>
                    <a:pt x="1258453" y="51966"/>
                    <a:pt x="1276684" y="76274"/>
                  </a:cubicBezTo>
                  <a:cubicBezTo>
                    <a:pt x="1294916" y="100583"/>
                    <a:pt x="1307256" y="128736"/>
                    <a:pt x="1313705" y="160734"/>
                  </a:cubicBezTo>
                  <a:lnTo>
                    <a:pt x="1203573" y="160734"/>
                  </a:lnTo>
                  <a:cubicBezTo>
                    <a:pt x="1199852" y="149324"/>
                    <a:pt x="1193713" y="139464"/>
                    <a:pt x="1185155" y="131155"/>
                  </a:cubicBezTo>
                  <a:cubicBezTo>
                    <a:pt x="1176597" y="122845"/>
                    <a:pt x="1166552" y="116520"/>
                    <a:pt x="1155017" y="112179"/>
                  </a:cubicBezTo>
                  <a:cubicBezTo>
                    <a:pt x="1143483" y="107838"/>
                    <a:pt x="1131515" y="105668"/>
                    <a:pt x="1119113" y="105668"/>
                  </a:cubicBezTo>
                  <a:cubicBezTo>
                    <a:pt x="1101005" y="105668"/>
                    <a:pt x="1085068" y="109636"/>
                    <a:pt x="1071302" y="117574"/>
                  </a:cubicBezTo>
                  <a:cubicBezTo>
                    <a:pt x="1057535" y="125511"/>
                    <a:pt x="1046869" y="136798"/>
                    <a:pt x="1039303" y="151432"/>
                  </a:cubicBezTo>
                  <a:cubicBezTo>
                    <a:pt x="1031738" y="166067"/>
                    <a:pt x="1027955" y="182934"/>
                    <a:pt x="1027955" y="202034"/>
                  </a:cubicBezTo>
                  <a:lnTo>
                    <a:pt x="1027955" y="361652"/>
                  </a:lnTo>
                  <a:cubicBezTo>
                    <a:pt x="1027955" y="378519"/>
                    <a:pt x="1031800" y="393402"/>
                    <a:pt x="1039489" y="406301"/>
                  </a:cubicBezTo>
                  <a:cubicBezTo>
                    <a:pt x="1047179" y="419199"/>
                    <a:pt x="1058093" y="429121"/>
                    <a:pt x="1072232" y="436066"/>
                  </a:cubicBezTo>
                  <a:cubicBezTo>
                    <a:pt x="1086370" y="443011"/>
                    <a:pt x="1102741" y="446484"/>
                    <a:pt x="1121345" y="446484"/>
                  </a:cubicBezTo>
                  <a:cubicBezTo>
                    <a:pt x="1139700" y="446484"/>
                    <a:pt x="1155762" y="442701"/>
                    <a:pt x="1169528" y="435136"/>
                  </a:cubicBezTo>
                  <a:cubicBezTo>
                    <a:pt x="1183295" y="427571"/>
                    <a:pt x="1193899" y="416594"/>
                    <a:pt x="1201340" y="402208"/>
                  </a:cubicBezTo>
                  <a:cubicBezTo>
                    <a:pt x="1208782" y="387821"/>
                    <a:pt x="1212502" y="370830"/>
                    <a:pt x="1212502" y="351234"/>
                  </a:cubicBezTo>
                  <a:lnTo>
                    <a:pt x="1212502" y="342304"/>
                  </a:lnTo>
                  <a:lnTo>
                    <a:pt x="1130647" y="342304"/>
                  </a:lnTo>
                  <a:lnTo>
                    <a:pt x="1130647" y="244078"/>
                  </a:lnTo>
                  <a:lnTo>
                    <a:pt x="1318170" y="244078"/>
                  </a:lnTo>
                  <a:lnTo>
                    <a:pt x="1318170" y="349746"/>
                  </a:lnTo>
                  <a:cubicBezTo>
                    <a:pt x="1318170" y="389929"/>
                    <a:pt x="1310047" y="425338"/>
                    <a:pt x="1293800" y="455972"/>
                  </a:cubicBezTo>
                  <a:cubicBezTo>
                    <a:pt x="1277552" y="486606"/>
                    <a:pt x="1254546" y="510294"/>
                    <a:pt x="1224781" y="527037"/>
                  </a:cubicBezTo>
                  <a:cubicBezTo>
                    <a:pt x="1195015" y="543781"/>
                    <a:pt x="1160536" y="552152"/>
                    <a:pt x="1121345" y="552152"/>
                  </a:cubicBezTo>
                  <a:cubicBezTo>
                    <a:pt x="1081906" y="552152"/>
                    <a:pt x="1047117" y="544277"/>
                    <a:pt x="1016979" y="528526"/>
                  </a:cubicBezTo>
                  <a:cubicBezTo>
                    <a:pt x="986842" y="512775"/>
                    <a:pt x="963525" y="490512"/>
                    <a:pt x="947030" y="461739"/>
                  </a:cubicBezTo>
                  <a:cubicBezTo>
                    <a:pt x="930535" y="432966"/>
                    <a:pt x="922287" y="399603"/>
                    <a:pt x="922287" y="361652"/>
                  </a:cubicBezTo>
                  <a:lnTo>
                    <a:pt x="922287" y="202034"/>
                  </a:lnTo>
                  <a:cubicBezTo>
                    <a:pt x="922287" y="161850"/>
                    <a:pt x="930411" y="126504"/>
                    <a:pt x="946658" y="95994"/>
                  </a:cubicBezTo>
                  <a:cubicBezTo>
                    <a:pt x="962905" y="65484"/>
                    <a:pt x="985911" y="41858"/>
                    <a:pt x="1015677" y="25114"/>
                  </a:cubicBezTo>
                  <a:cubicBezTo>
                    <a:pt x="1045443" y="8371"/>
                    <a:pt x="1079921" y="0"/>
                    <a:pt x="1119113" y="0"/>
                  </a:cubicBezTo>
                  <a:close/>
                  <a:moveTo>
                    <a:pt x="624557" y="0"/>
                  </a:moveTo>
                  <a:cubicBezTo>
                    <a:pt x="663748" y="0"/>
                    <a:pt x="698289" y="8247"/>
                    <a:pt x="728178" y="24742"/>
                  </a:cubicBezTo>
                  <a:cubicBezTo>
                    <a:pt x="758068" y="41238"/>
                    <a:pt x="781198" y="64554"/>
                    <a:pt x="797569" y="94692"/>
                  </a:cubicBezTo>
                  <a:cubicBezTo>
                    <a:pt x="813940" y="124829"/>
                    <a:pt x="822126" y="159742"/>
                    <a:pt x="822126" y="199429"/>
                  </a:cubicBezTo>
                  <a:lnTo>
                    <a:pt x="822126" y="352722"/>
                  </a:lnTo>
                  <a:cubicBezTo>
                    <a:pt x="822126" y="392410"/>
                    <a:pt x="813940" y="427323"/>
                    <a:pt x="797569" y="457460"/>
                  </a:cubicBezTo>
                  <a:cubicBezTo>
                    <a:pt x="781198" y="487598"/>
                    <a:pt x="758068" y="510914"/>
                    <a:pt x="728178" y="527409"/>
                  </a:cubicBezTo>
                  <a:cubicBezTo>
                    <a:pt x="698289" y="543905"/>
                    <a:pt x="663748" y="552152"/>
                    <a:pt x="624557" y="552152"/>
                  </a:cubicBezTo>
                  <a:cubicBezTo>
                    <a:pt x="585365" y="552152"/>
                    <a:pt x="550825" y="543905"/>
                    <a:pt x="520935" y="527409"/>
                  </a:cubicBezTo>
                  <a:cubicBezTo>
                    <a:pt x="491045" y="510914"/>
                    <a:pt x="467915" y="487598"/>
                    <a:pt x="451544" y="457460"/>
                  </a:cubicBezTo>
                  <a:cubicBezTo>
                    <a:pt x="435173" y="427323"/>
                    <a:pt x="426987" y="392410"/>
                    <a:pt x="426987" y="352722"/>
                  </a:cubicBezTo>
                  <a:lnTo>
                    <a:pt x="426987" y="199429"/>
                  </a:lnTo>
                  <a:cubicBezTo>
                    <a:pt x="426987" y="159742"/>
                    <a:pt x="435173" y="124829"/>
                    <a:pt x="451544" y="94692"/>
                  </a:cubicBezTo>
                  <a:cubicBezTo>
                    <a:pt x="467915" y="64554"/>
                    <a:pt x="491045" y="41238"/>
                    <a:pt x="520935" y="24742"/>
                  </a:cubicBezTo>
                  <a:cubicBezTo>
                    <a:pt x="550825" y="8247"/>
                    <a:pt x="585365" y="0"/>
                    <a:pt x="624557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6000" b="1" dirty="0">
                <a:solidFill>
                  <a:schemeClr val="accent5">
                    <a:lumMod val="50000"/>
                  </a:schemeClr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5" name="PA-任意多边形 57"/>
            <p:cNvSpPr/>
            <p:nvPr>
              <p:custDataLst>
                <p:tags r:id="rId10"/>
              </p:custDataLst>
            </p:nvPr>
          </p:nvSpPr>
          <p:spPr>
            <a:xfrm>
              <a:off x="6674468" y="1141141"/>
              <a:ext cx="1880714" cy="306585"/>
            </a:xfrm>
            <a:custGeom>
              <a:avLst/>
              <a:gdLst/>
              <a:ahLst/>
              <a:cxnLst/>
              <a:rect l="l" t="t" r="r" b="b"/>
              <a:pathLst>
                <a:path w="1820466" h="296764">
                  <a:moveTo>
                    <a:pt x="636984" y="186333"/>
                  </a:moveTo>
                  <a:lnTo>
                    <a:pt x="673894" y="198835"/>
                  </a:lnTo>
                  <a:cubicBezTo>
                    <a:pt x="663972" y="228997"/>
                    <a:pt x="654745" y="253604"/>
                    <a:pt x="646212" y="272654"/>
                  </a:cubicBezTo>
                  <a:lnTo>
                    <a:pt x="609005" y="258366"/>
                  </a:lnTo>
                  <a:cubicBezTo>
                    <a:pt x="619720" y="236340"/>
                    <a:pt x="629047" y="212329"/>
                    <a:pt x="636984" y="186333"/>
                  </a:cubicBezTo>
                  <a:close/>
                  <a:moveTo>
                    <a:pt x="967383" y="178594"/>
                  </a:moveTo>
                  <a:lnTo>
                    <a:pt x="967383" y="229493"/>
                  </a:lnTo>
                  <a:lnTo>
                    <a:pt x="1009650" y="229493"/>
                  </a:lnTo>
                  <a:lnTo>
                    <a:pt x="1009650" y="178594"/>
                  </a:lnTo>
                  <a:close/>
                  <a:moveTo>
                    <a:pt x="862013" y="176511"/>
                  </a:moveTo>
                  <a:cubicBezTo>
                    <a:pt x="875506" y="193576"/>
                    <a:pt x="890389" y="213420"/>
                    <a:pt x="906661" y="236042"/>
                  </a:cubicBezTo>
                  <a:lnTo>
                    <a:pt x="873919" y="260152"/>
                  </a:lnTo>
                  <a:lnTo>
                    <a:pt x="854273" y="231281"/>
                  </a:lnTo>
                  <a:lnTo>
                    <a:pt x="849032" y="248962"/>
                  </a:lnTo>
                  <a:cubicBezTo>
                    <a:pt x="843683" y="264831"/>
                    <a:pt x="838014" y="275258"/>
                    <a:pt x="832024" y="280244"/>
                  </a:cubicBezTo>
                  <a:cubicBezTo>
                    <a:pt x="824037" y="286892"/>
                    <a:pt x="813891" y="290215"/>
                    <a:pt x="801588" y="290215"/>
                  </a:cubicBezTo>
                  <a:lnTo>
                    <a:pt x="725091" y="290215"/>
                  </a:lnTo>
                  <a:cubicBezTo>
                    <a:pt x="695325" y="290215"/>
                    <a:pt x="680442" y="276325"/>
                    <a:pt x="680442" y="248543"/>
                  </a:cubicBezTo>
                  <a:lnTo>
                    <a:pt x="680442" y="189310"/>
                  </a:lnTo>
                  <a:lnTo>
                    <a:pt x="719733" y="189310"/>
                  </a:lnTo>
                  <a:lnTo>
                    <a:pt x="719733" y="237530"/>
                  </a:lnTo>
                  <a:cubicBezTo>
                    <a:pt x="719733" y="248841"/>
                    <a:pt x="725488" y="254497"/>
                    <a:pt x="736997" y="254497"/>
                  </a:cubicBezTo>
                  <a:lnTo>
                    <a:pt x="783431" y="254497"/>
                  </a:lnTo>
                  <a:cubicBezTo>
                    <a:pt x="790178" y="254497"/>
                    <a:pt x="796057" y="253083"/>
                    <a:pt x="801068" y="250255"/>
                  </a:cubicBezTo>
                  <a:cubicBezTo>
                    <a:pt x="806078" y="247427"/>
                    <a:pt x="810121" y="235149"/>
                    <a:pt x="813197" y="213420"/>
                  </a:cubicBezTo>
                  <a:cubicBezTo>
                    <a:pt x="821333" y="217190"/>
                    <a:pt x="828824" y="220564"/>
                    <a:pt x="835670" y="223540"/>
                  </a:cubicBezTo>
                  <a:lnTo>
                    <a:pt x="854272" y="231279"/>
                  </a:lnTo>
                  <a:lnTo>
                    <a:pt x="851892" y="227782"/>
                  </a:lnTo>
                  <a:cubicBezTo>
                    <a:pt x="844550" y="217414"/>
                    <a:pt x="837208" y="207467"/>
                    <a:pt x="829866" y="197942"/>
                  </a:cubicBezTo>
                  <a:close/>
                  <a:moveTo>
                    <a:pt x="34826" y="169962"/>
                  </a:moveTo>
                  <a:cubicBezTo>
                    <a:pt x="47129" y="175320"/>
                    <a:pt x="59928" y="179983"/>
                    <a:pt x="73224" y="183952"/>
                  </a:cubicBezTo>
                  <a:cubicBezTo>
                    <a:pt x="64095" y="217885"/>
                    <a:pt x="54868" y="254596"/>
                    <a:pt x="45542" y="294085"/>
                  </a:cubicBezTo>
                  <a:cubicBezTo>
                    <a:pt x="32048" y="289322"/>
                    <a:pt x="18951" y="285254"/>
                    <a:pt x="6251" y="281881"/>
                  </a:cubicBezTo>
                  <a:cubicBezTo>
                    <a:pt x="16371" y="249337"/>
                    <a:pt x="25896" y="212031"/>
                    <a:pt x="34826" y="169962"/>
                  </a:cubicBezTo>
                  <a:close/>
                  <a:moveTo>
                    <a:pt x="1480245" y="152103"/>
                  </a:moveTo>
                  <a:cubicBezTo>
                    <a:pt x="1492746" y="182067"/>
                    <a:pt x="1504752" y="213519"/>
                    <a:pt x="1516261" y="246460"/>
                  </a:cubicBezTo>
                  <a:lnTo>
                    <a:pt x="1479649" y="260450"/>
                  </a:lnTo>
                  <a:cubicBezTo>
                    <a:pt x="1468140" y="225326"/>
                    <a:pt x="1456531" y="193477"/>
                    <a:pt x="1444824" y="164902"/>
                  </a:cubicBezTo>
                  <a:close/>
                  <a:moveTo>
                    <a:pt x="1344216" y="149722"/>
                  </a:moveTo>
                  <a:lnTo>
                    <a:pt x="1379637" y="159842"/>
                  </a:lnTo>
                  <a:cubicBezTo>
                    <a:pt x="1367532" y="198339"/>
                    <a:pt x="1355130" y="231577"/>
                    <a:pt x="1342430" y="259557"/>
                  </a:cubicBezTo>
                  <a:cubicBezTo>
                    <a:pt x="1329928" y="253207"/>
                    <a:pt x="1318220" y="248444"/>
                    <a:pt x="1307306" y="245269"/>
                  </a:cubicBezTo>
                  <a:cubicBezTo>
                    <a:pt x="1320403" y="218480"/>
                    <a:pt x="1332706" y="186631"/>
                    <a:pt x="1344216" y="149722"/>
                  </a:cubicBezTo>
                  <a:close/>
                  <a:moveTo>
                    <a:pt x="149424" y="147340"/>
                  </a:moveTo>
                  <a:lnTo>
                    <a:pt x="188119" y="147340"/>
                  </a:lnTo>
                  <a:lnTo>
                    <a:pt x="188119" y="189608"/>
                  </a:lnTo>
                  <a:lnTo>
                    <a:pt x="213717" y="180975"/>
                  </a:lnTo>
                  <a:cubicBezTo>
                    <a:pt x="227013" y="212527"/>
                    <a:pt x="237232" y="239515"/>
                    <a:pt x="244376" y="261938"/>
                  </a:cubicBezTo>
                  <a:lnTo>
                    <a:pt x="214610" y="272356"/>
                  </a:lnTo>
                  <a:cubicBezTo>
                    <a:pt x="209550" y="252810"/>
                    <a:pt x="200720" y="226368"/>
                    <a:pt x="188119" y="193031"/>
                  </a:cubicBezTo>
                  <a:lnTo>
                    <a:pt x="188119" y="260152"/>
                  </a:lnTo>
                  <a:cubicBezTo>
                    <a:pt x="188119" y="269479"/>
                    <a:pt x="185837" y="276722"/>
                    <a:pt x="181273" y="281881"/>
                  </a:cubicBezTo>
                  <a:cubicBezTo>
                    <a:pt x="176709" y="287040"/>
                    <a:pt x="170557" y="290116"/>
                    <a:pt x="162818" y="291108"/>
                  </a:cubicBezTo>
                  <a:cubicBezTo>
                    <a:pt x="155079" y="292101"/>
                    <a:pt x="139402" y="292795"/>
                    <a:pt x="115788" y="293192"/>
                  </a:cubicBezTo>
                  <a:cubicBezTo>
                    <a:pt x="113308" y="279698"/>
                    <a:pt x="110282" y="267395"/>
                    <a:pt x="106710" y="256283"/>
                  </a:cubicBezTo>
                  <a:lnTo>
                    <a:pt x="99120" y="269379"/>
                  </a:lnTo>
                  <a:lnTo>
                    <a:pt x="66973" y="250925"/>
                  </a:lnTo>
                  <a:cubicBezTo>
                    <a:pt x="83245" y="226517"/>
                    <a:pt x="97334" y="201514"/>
                    <a:pt x="109240" y="175915"/>
                  </a:cubicBezTo>
                  <a:lnTo>
                    <a:pt x="141684" y="191096"/>
                  </a:lnTo>
                  <a:cubicBezTo>
                    <a:pt x="131267" y="212031"/>
                    <a:pt x="119856" y="233313"/>
                    <a:pt x="107454" y="254943"/>
                  </a:cubicBezTo>
                  <a:cubicBezTo>
                    <a:pt x="116384" y="255836"/>
                    <a:pt x="125214" y="256283"/>
                    <a:pt x="133945" y="256283"/>
                  </a:cubicBezTo>
                  <a:cubicBezTo>
                    <a:pt x="144264" y="256283"/>
                    <a:pt x="149424" y="250429"/>
                    <a:pt x="149424" y="238721"/>
                  </a:cubicBezTo>
                  <a:close/>
                  <a:moveTo>
                    <a:pt x="1097756" y="126207"/>
                  </a:moveTo>
                  <a:cubicBezTo>
                    <a:pt x="1112044" y="143272"/>
                    <a:pt x="1127423" y="164009"/>
                    <a:pt x="1143893" y="188417"/>
                  </a:cubicBezTo>
                  <a:lnTo>
                    <a:pt x="1106388" y="213420"/>
                  </a:lnTo>
                  <a:cubicBezTo>
                    <a:pt x="1091307" y="188615"/>
                    <a:pt x="1076920" y="167482"/>
                    <a:pt x="1063228" y="150019"/>
                  </a:cubicBezTo>
                  <a:close/>
                  <a:moveTo>
                    <a:pt x="854571" y="95250"/>
                  </a:moveTo>
                  <a:cubicBezTo>
                    <a:pt x="871240" y="111324"/>
                    <a:pt x="888008" y="129481"/>
                    <a:pt x="904875" y="149722"/>
                  </a:cubicBezTo>
                  <a:lnTo>
                    <a:pt x="874514" y="172939"/>
                  </a:lnTo>
                  <a:cubicBezTo>
                    <a:pt x="858242" y="151706"/>
                    <a:pt x="842466" y="132656"/>
                    <a:pt x="827187" y="115789"/>
                  </a:cubicBezTo>
                  <a:close/>
                  <a:moveTo>
                    <a:pt x="1320403" y="92274"/>
                  </a:moveTo>
                  <a:lnTo>
                    <a:pt x="1511796" y="92274"/>
                  </a:lnTo>
                  <a:lnTo>
                    <a:pt x="1511796" y="130969"/>
                  </a:lnTo>
                  <a:lnTo>
                    <a:pt x="1436787" y="130969"/>
                  </a:lnTo>
                  <a:lnTo>
                    <a:pt x="1436787" y="258366"/>
                  </a:lnTo>
                  <a:cubicBezTo>
                    <a:pt x="1436787" y="268983"/>
                    <a:pt x="1433860" y="277143"/>
                    <a:pt x="1428006" y="282848"/>
                  </a:cubicBezTo>
                  <a:cubicBezTo>
                    <a:pt x="1422152" y="288553"/>
                    <a:pt x="1413743" y="291753"/>
                    <a:pt x="1402780" y="292448"/>
                  </a:cubicBezTo>
                  <a:cubicBezTo>
                    <a:pt x="1391816" y="293142"/>
                    <a:pt x="1376859" y="293490"/>
                    <a:pt x="1357908" y="293490"/>
                  </a:cubicBezTo>
                  <a:cubicBezTo>
                    <a:pt x="1355130" y="277416"/>
                    <a:pt x="1352451" y="263625"/>
                    <a:pt x="1349871" y="252115"/>
                  </a:cubicBezTo>
                  <a:cubicBezTo>
                    <a:pt x="1360388" y="253108"/>
                    <a:pt x="1369814" y="253604"/>
                    <a:pt x="1378149" y="253604"/>
                  </a:cubicBezTo>
                  <a:cubicBezTo>
                    <a:pt x="1389658" y="253604"/>
                    <a:pt x="1395413" y="248246"/>
                    <a:pt x="1395413" y="237530"/>
                  </a:cubicBezTo>
                  <a:lnTo>
                    <a:pt x="1395413" y="130969"/>
                  </a:lnTo>
                  <a:lnTo>
                    <a:pt x="1320403" y="130969"/>
                  </a:lnTo>
                  <a:close/>
                  <a:moveTo>
                    <a:pt x="733723" y="89595"/>
                  </a:moveTo>
                  <a:lnTo>
                    <a:pt x="764679" y="110431"/>
                  </a:lnTo>
                  <a:cubicBezTo>
                    <a:pt x="746820" y="135831"/>
                    <a:pt x="730448" y="156568"/>
                    <a:pt x="715566" y="172641"/>
                  </a:cubicBezTo>
                  <a:cubicBezTo>
                    <a:pt x="706636" y="164108"/>
                    <a:pt x="697508" y="155774"/>
                    <a:pt x="688181" y="147638"/>
                  </a:cubicBezTo>
                  <a:cubicBezTo>
                    <a:pt x="704056" y="129779"/>
                    <a:pt x="719237" y="110431"/>
                    <a:pt x="733723" y="89595"/>
                  </a:cubicBezTo>
                  <a:close/>
                  <a:moveTo>
                    <a:pt x="967383" y="88702"/>
                  </a:moveTo>
                  <a:lnTo>
                    <a:pt x="967383" y="139601"/>
                  </a:lnTo>
                  <a:lnTo>
                    <a:pt x="1009650" y="139601"/>
                  </a:lnTo>
                  <a:lnTo>
                    <a:pt x="1009650" y="88702"/>
                  </a:lnTo>
                  <a:close/>
                  <a:moveTo>
                    <a:pt x="1719114" y="86618"/>
                  </a:moveTo>
                  <a:lnTo>
                    <a:pt x="1718816" y="87511"/>
                  </a:lnTo>
                  <a:cubicBezTo>
                    <a:pt x="1722983" y="128092"/>
                    <a:pt x="1730077" y="159098"/>
                    <a:pt x="1740098" y="180529"/>
                  </a:cubicBezTo>
                  <a:cubicBezTo>
                    <a:pt x="1751508" y="157709"/>
                    <a:pt x="1759545" y="126405"/>
                    <a:pt x="1764208" y="86618"/>
                  </a:cubicBezTo>
                  <a:close/>
                  <a:moveTo>
                    <a:pt x="24408" y="81261"/>
                  </a:moveTo>
                  <a:cubicBezTo>
                    <a:pt x="40481" y="92968"/>
                    <a:pt x="56158" y="105470"/>
                    <a:pt x="71438" y="118765"/>
                  </a:cubicBezTo>
                  <a:lnTo>
                    <a:pt x="44649" y="150912"/>
                  </a:lnTo>
                  <a:cubicBezTo>
                    <a:pt x="30361" y="137220"/>
                    <a:pt x="15478" y="123429"/>
                    <a:pt x="0" y="109538"/>
                  </a:cubicBezTo>
                  <a:close/>
                  <a:moveTo>
                    <a:pt x="779859" y="73819"/>
                  </a:moveTo>
                  <a:lnTo>
                    <a:pt x="820638" y="73819"/>
                  </a:lnTo>
                  <a:lnTo>
                    <a:pt x="820638" y="145852"/>
                  </a:lnTo>
                  <a:cubicBezTo>
                    <a:pt x="820638" y="152897"/>
                    <a:pt x="818530" y="160512"/>
                    <a:pt x="814313" y="168697"/>
                  </a:cubicBezTo>
                  <a:cubicBezTo>
                    <a:pt x="810096" y="176883"/>
                    <a:pt x="795586" y="181075"/>
                    <a:pt x="770781" y="181273"/>
                  </a:cubicBezTo>
                  <a:cubicBezTo>
                    <a:pt x="782687" y="192386"/>
                    <a:pt x="793849" y="203399"/>
                    <a:pt x="804267" y="214313"/>
                  </a:cubicBezTo>
                  <a:lnTo>
                    <a:pt x="773906" y="240804"/>
                  </a:lnTo>
                  <a:cubicBezTo>
                    <a:pt x="758825" y="222945"/>
                    <a:pt x="745133" y="207566"/>
                    <a:pt x="732830" y="194668"/>
                  </a:cubicBezTo>
                  <a:lnTo>
                    <a:pt x="752922" y="177552"/>
                  </a:lnTo>
                  <a:cubicBezTo>
                    <a:pt x="750838" y="169317"/>
                    <a:pt x="747812" y="159743"/>
                    <a:pt x="743843" y="148829"/>
                  </a:cubicBezTo>
                  <a:cubicBezTo>
                    <a:pt x="752376" y="149424"/>
                    <a:pt x="759470" y="149722"/>
                    <a:pt x="765125" y="149722"/>
                  </a:cubicBezTo>
                  <a:cubicBezTo>
                    <a:pt x="770682" y="149722"/>
                    <a:pt x="774526" y="148729"/>
                    <a:pt x="776660" y="146745"/>
                  </a:cubicBezTo>
                  <a:cubicBezTo>
                    <a:pt x="778793" y="144761"/>
                    <a:pt x="779859" y="141486"/>
                    <a:pt x="779859" y="136922"/>
                  </a:cubicBezTo>
                  <a:close/>
                  <a:moveTo>
                    <a:pt x="506909" y="65485"/>
                  </a:moveTo>
                  <a:lnTo>
                    <a:pt x="506909" y="223838"/>
                  </a:lnTo>
                  <a:lnTo>
                    <a:pt x="547390" y="223838"/>
                  </a:lnTo>
                  <a:lnTo>
                    <a:pt x="547390" y="65485"/>
                  </a:lnTo>
                  <a:close/>
                  <a:moveTo>
                    <a:pt x="467023" y="26492"/>
                  </a:moveTo>
                  <a:lnTo>
                    <a:pt x="587276" y="26492"/>
                  </a:lnTo>
                  <a:lnTo>
                    <a:pt x="587276" y="287239"/>
                  </a:lnTo>
                  <a:lnTo>
                    <a:pt x="547390" y="287239"/>
                  </a:lnTo>
                  <a:lnTo>
                    <a:pt x="547390" y="262831"/>
                  </a:lnTo>
                  <a:lnTo>
                    <a:pt x="506909" y="262831"/>
                  </a:lnTo>
                  <a:lnTo>
                    <a:pt x="506909" y="289025"/>
                  </a:lnTo>
                  <a:lnTo>
                    <a:pt x="467023" y="289025"/>
                  </a:lnTo>
                  <a:close/>
                  <a:moveTo>
                    <a:pt x="1332309" y="17860"/>
                  </a:moveTo>
                  <a:lnTo>
                    <a:pt x="1500485" y="17860"/>
                  </a:lnTo>
                  <a:lnTo>
                    <a:pt x="1500485" y="56555"/>
                  </a:lnTo>
                  <a:lnTo>
                    <a:pt x="1332309" y="56555"/>
                  </a:lnTo>
                  <a:close/>
                  <a:moveTo>
                    <a:pt x="91381" y="14586"/>
                  </a:moveTo>
                  <a:lnTo>
                    <a:pt x="273546" y="14586"/>
                  </a:lnTo>
                  <a:lnTo>
                    <a:pt x="273546" y="48518"/>
                  </a:lnTo>
                  <a:lnTo>
                    <a:pt x="193030" y="48518"/>
                  </a:lnTo>
                  <a:cubicBezTo>
                    <a:pt x="190252" y="58738"/>
                    <a:pt x="186779" y="68958"/>
                    <a:pt x="182612" y="79177"/>
                  </a:cubicBezTo>
                  <a:lnTo>
                    <a:pt x="290215" y="79177"/>
                  </a:lnTo>
                  <a:lnTo>
                    <a:pt x="290215" y="113110"/>
                  </a:lnTo>
                  <a:lnTo>
                    <a:pt x="228898" y="113110"/>
                  </a:lnTo>
                  <a:cubicBezTo>
                    <a:pt x="247749" y="130275"/>
                    <a:pt x="270867" y="143173"/>
                    <a:pt x="298252" y="151805"/>
                  </a:cubicBezTo>
                  <a:lnTo>
                    <a:pt x="279499" y="191393"/>
                  </a:lnTo>
                  <a:cubicBezTo>
                    <a:pt x="274439" y="189409"/>
                    <a:pt x="269478" y="187226"/>
                    <a:pt x="264617" y="184845"/>
                  </a:cubicBezTo>
                  <a:cubicBezTo>
                    <a:pt x="276424" y="206872"/>
                    <a:pt x="287536" y="229890"/>
                    <a:pt x="297954" y="253901"/>
                  </a:cubicBezTo>
                  <a:lnTo>
                    <a:pt x="265807" y="267593"/>
                  </a:lnTo>
                  <a:cubicBezTo>
                    <a:pt x="257473" y="244376"/>
                    <a:pt x="246162" y="218480"/>
                    <a:pt x="231874" y="189905"/>
                  </a:cubicBezTo>
                  <a:lnTo>
                    <a:pt x="255836" y="180083"/>
                  </a:lnTo>
                  <a:cubicBezTo>
                    <a:pt x="228749" y="164704"/>
                    <a:pt x="205730" y="142379"/>
                    <a:pt x="186779" y="113110"/>
                  </a:cubicBezTo>
                  <a:lnTo>
                    <a:pt x="166241" y="113110"/>
                  </a:lnTo>
                  <a:cubicBezTo>
                    <a:pt x="147985" y="143372"/>
                    <a:pt x="121245" y="169565"/>
                    <a:pt x="86023" y="191691"/>
                  </a:cubicBezTo>
                  <a:cubicBezTo>
                    <a:pt x="75704" y="177999"/>
                    <a:pt x="66080" y="166490"/>
                    <a:pt x="57150" y="157163"/>
                  </a:cubicBezTo>
                  <a:cubicBezTo>
                    <a:pt x="83145" y="145654"/>
                    <a:pt x="104031" y="130969"/>
                    <a:pt x="119807" y="113110"/>
                  </a:cubicBezTo>
                  <a:lnTo>
                    <a:pt x="77688" y="113110"/>
                  </a:lnTo>
                  <a:lnTo>
                    <a:pt x="77688" y="79177"/>
                  </a:lnTo>
                  <a:lnTo>
                    <a:pt x="142131" y="79177"/>
                  </a:lnTo>
                  <a:cubicBezTo>
                    <a:pt x="146794" y="69553"/>
                    <a:pt x="150565" y="59333"/>
                    <a:pt x="153442" y="48518"/>
                  </a:cubicBezTo>
                  <a:lnTo>
                    <a:pt x="91381" y="48518"/>
                  </a:lnTo>
                  <a:close/>
                  <a:moveTo>
                    <a:pt x="32742" y="3572"/>
                  </a:moveTo>
                  <a:cubicBezTo>
                    <a:pt x="53380" y="18257"/>
                    <a:pt x="69652" y="30461"/>
                    <a:pt x="81558" y="40184"/>
                  </a:cubicBezTo>
                  <a:lnTo>
                    <a:pt x="53876" y="70247"/>
                  </a:lnTo>
                  <a:cubicBezTo>
                    <a:pt x="39985" y="56555"/>
                    <a:pt x="24706" y="42962"/>
                    <a:pt x="8037" y="29468"/>
                  </a:cubicBezTo>
                  <a:close/>
                  <a:moveTo>
                    <a:pt x="1254324" y="2382"/>
                  </a:moveTo>
                  <a:lnTo>
                    <a:pt x="1290935" y="2382"/>
                  </a:lnTo>
                  <a:lnTo>
                    <a:pt x="1290935" y="54472"/>
                  </a:lnTo>
                  <a:lnTo>
                    <a:pt x="1319510" y="54472"/>
                  </a:lnTo>
                  <a:lnTo>
                    <a:pt x="1319510" y="93465"/>
                  </a:lnTo>
                  <a:lnTo>
                    <a:pt x="1290935" y="93465"/>
                  </a:lnTo>
                  <a:lnTo>
                    <a:pt x="1290935" y="127844"/>
                  </a:lnTo>
                  <a:cubicBezTo>
                    <a:pt x="1303734" y="134988"/>
                    <a:pt x="1315938" y="141983"/>
                    <a:pt x="1327547" y="148829"/>
                  </a:cubicBezTo>
                  <a:lnTo>
                    <a:pt x="1309092" y="182464"/>
                  </a:lnTo>
                  <a:cubicBezTo>
                    <a:pt x="1304925" y="178892"/>
                    <a:pt x="1298873" y="174427"/>
                    <a:pt x="1290935" y="169069"/>
                  </a:cubicBezTo>
                  <a:lnTo>
                    <a:pt x="1290935" y="294978"/>
                  </a:lnTo>
                  <a:lnTo>
                    <a:pt x="1254324" y="294978"/>
                  </a:lnTo>
                  <a:lnTo>
                    <a:pt x="1254324" y="172343"/>
                  </a:lnTo>
                  <a:cubicBezTo>
                    <a:pt x="1246783" y="191790"/>
                    <a:pt x="1237853" y="210443"/>
                    <a:pt x="1227534" y="228303"/>
                  </a:cubicBezTo>
                  <a:cubicBezTo>
                    <a:pt x="1224161" y="207665"/>
                    <a:pt x="1220986" y="189508"/>
                    <a:pt x="1218009" y="173832"/>
                  </a:cubicBezTo>
                  <a:cubicBezTo>
                    <a:pt x="1233289" y="147340"/>
                    <a:pt x="1244600" y="120551"/>
                    <a:pt x="1251942" y="93465"/>
                  </a:cubicBezTo>
                  <a:lnTo>
                    <a:pt x="1220093" y="93465"/>
                  </a:lnTo>
                  <a:lnTo>
                    <a:pt x="1220093" y="54472"/>
                  </a:lnTo>
                  <a:lnTo>
                    <a:pt x="1254324" y="54472"/>
                  </a:lnTo>
                  <a:close/>
                  <a:moveTo>
                    <a:pt x="1096863" y="1786"/>
                  </a:moveTo>
                  <a:lnTo>
                    <a:pt x="1137940" y="12502"/>
                  </a:lnTo>
                  <a:cubicBezTo>
                    <a:pt x="1133574" y="25698"/>
                    <a:pt x="1128911" y="38597"/>
                    <a:pt x="1123950" y="51197"/>
                  </a:cubicBezTo>
                  <a:lnTo>
                    <a:pt x="1200745" y="51197"/>
                  </a:lnTo>
                  <a:lnTo>
                    <a:pt x="1197322" y="222499"/>
                  </a:lnTo>
                  <a:cubicBezTo>
                    <a:pt x="1196826" y="240953"/>
                    <a:pt x="1195288" y="253876"/>
                    <a:pt x="1192709" y="261268"/>
                  </a:cubicBezTo>
                  <a:cubicBezTo>
                    <a:pt x="1190129" y="268660"/>
                    <a:pt x="1186111" y="274688"/>
                    <a:pt x="1180654" y="279351"/>
                  </a:cubicBezTo>
                  <a:cubicBezTo>
                    <a:pt x="1175197" y="284014"/>
                    <a:pt x="1167581" y="287189"/>
                    <a:pt x="1157808" y="288876"/>
                  </a:cubicBezTo>
                  <a:cubicBezTo>
                    <a:pt x="1148035" y="290563"/>
                    <a:pt x="1126728" y="291406"/>
                    <a:pt x="1093887" y="291406"/>
                  </a:cubicBezTo>
                  <a:cubicBezTo>
                    <a:pt x="1090910" y="273943"/>
                    <a:pt x="1087140" y="258961"/>
                    <a:pt x="1082576" y="246460"/>
                  </a:cubicBezTo>
                  <a:cubicBezTo>
                    <a:pt x="1097260" y="247650"/>
                    <a:pt x="1112887" y="248246"/>
                    <a:pt x="1129457" y="248246"/>
                  </a:cubicBezTo>
                  <a:cubicBezTo>
                    <a:pt x="1134219" y="248246"/>
                    <a:pt x="1138337" y="247700"/>
                    <a:pt x="1141809" y="246609"/>
                  </a:cubicBezTo>
                  <a:cubicBezTo>
                    <a:pt x="1145282" y="245517"/>
                    <a:pt x="1148135" y="243855"/>
                    <a:pt x="1150367" y="241623"/>
                  </a:cubicBezTo>
                  <a:cubicBezTo>
                    <a:pt x="1152600" y="239391"/>
                    <a:pt x="1154112" y="236885"/>
                    <a:pt x="1154906" y="234107"/>
                  </a:cubicBezTo>
                  <a:cubicBezTo>
                    <a:pt x="1155700" y="231329"/>
                    <a:pt x="1156345" y="219125"/>
                    <a:pt x="1156841" y="197495"/>
                  </a:cubicBezTo>
                  <a:lnTo>
                    <a:pt x="1158181" y="136625"/>
                  </a:lnTo>
                  <a:cubicBezTo>
                    <a:pt x="1158577" y="117674"/>
                    <a:pt x="1158776" y="102295"/>
                    <a:pt x="1158776" y="90488"/>
                  </a:cubicBezTo>
                  <a:lnTo>
                    <a:pt x="1106984" y="90488"/>
                  </a:lnTo>
                  <a:cubicBezTo>
                    <a:pt x="1100435" y="104379"/>
                    <a:pt x="1093490" y="117872"/>
                    <a:pt x="1086148" y="130969"/>
                  </a:cubicBezTo>
                  <a:cubicBezTo>
                    <a:pt x="1076722" y="124818"/>
                    <a:pt x="1065014" y="118716"/>
                    <a:pt x="1051024" y="112663"/>
                  </a:cubicBezTo>
                  <a:lnTo>
                    <a:pt x="1051024" y="289918"/>
                  </a:lnTo>
                  <a:lnTo>
                    <a:pt x="1009650" y="289918"/>
                  </a:lnTo>
                  <a:lnTo>
                    <a:pt x="1009650" y="268486"/>
                  </a:lnTo>
                  <a:lnTo>
                    <a:pt x="967383" y="268486"/>
                  </a:lnTo>
                  <a:lnTo>
                    <a:pt x="967383" y="291704"/>
                  </a:lnTo>
                  <a:lnTo>
                    <a:pt x="926009" y="291704"/>
                  </a:lnTo>
                  <a:lnTo>
                    <a:pt x="926009" y="49709"/>
                  </a:lnTo>
                  <a:lnTo>
                    <a:pt x="957411" y="49709"/>
                  </a:lnTo>
                  <a:cubicBezTo>
                    <a:pt x="963166" y="30262"/>
                    <a:pt x="967184" y="14486"/>
                    <a:pt x="969466" y="2382"/>
                  </a:cubicBezTo>
                  <a:lnTo>
                    <a:pt x="1013817" y="9228"/>
                  </a:lnTo>
                  <a:lnTo>
                    <a:pt x="1000423" y="49709"/>
                  </a:lnTo>
                  <a:lnTo>
                    <a:pt x="1051024" y="49709"/>
                  </a:lnTo>
                  <a:lnTo>
                    <a:pt x="1051024" y="107752"/>
                  </a:lnTo>
                  <a:cubicBezTo>
                    <a:pt x="1066998" y="80963"/>
                    <a:pt x="1082278" y="45641"/>
                    <a:pt x="1096863" y="1786"/>
                  </a:cubicBezTo>
                  <a:close/>
                  <a:moveTo>
                    <a:pt x="344091" y="1489"/>
                  </a:moveTo>
                  <a:lnTo>
                    <a:pt x="382786" y="1489"/>
                  </a:lnTo>
                  <a:lnTo>
                    <a:pt x="382042" y="50602"/>
                  </a:lnTo>
                  <a:lnTo>
                    <a:pt x="449461" y="50602"/>
                  </a:lnTo>
                  <a:lnTo>
                    <a:pt x="447526" y="170855"/>
                  </a:lnTo>
                  <a:lnTo>
                    <a:pt x="445591" y="240656"/>
                  </a:lnTo>
                  <a:cubicBezTo>
                    <a:pt x="445095" y="254844"/>
                    <a:pt x="442094" y="265609"/>
                    <a:pt x="436587" y="272951"/>
                  </a:cubicBezTo>
                  <a:cubicBezTo>
                    <a:pt x="431081" y="280293"/>
                    <a:pt x="424532" y="284808"/>
                    <a:pt x="416942" y="286495"/>
                  </a:cubicBezTo>
                  <a:cubicBezTo>
                    <a:pt x="409352" y="288181"/>
                    <a:pt x="393899" y="289025"/>
                    <a:pt x="370582" y="289025"/>
                  </a:cubicBezTo>
                  <a:cubicBezTo>
                    <a:pt x="367606" y="275134"/>
                    <a:pt x="364133" y="260251"/>
                    <a:pt x="360164" y="244376"/>
                  </a:cubicBezTo>
                  <a:cubicBezTo>
                    <a:pt x="372467" y="245170"/>
                    <a:pt x="382588" y="245567"/>
                    <a:pt x="390525" y="245567"/>
                  </a:cubicBezTo>
                  <a:cubicBezTo>
                    <a:pt x="395288" y="245567"/>
                    <a:pt x="398983" y="244550"/>
                    <a:pt x="401613" y="242516"/>
                  </a:cubicBezTo>
                  <a:cubicBezTo>
                    <a:pt x="404242" y="240482"/>
                    <a:pt x="405854" y="237679"/>
                    <a:pt x="406450" y="234107"/>
                  </a:cubicBezTo>
                  <a:cubicBezTo>
                    <a:pt x="407045" y="230535"/>
                    <a:pt x="407740" y="215479"/>
                    <a:pt x="408533" y="188938"/>
                  </a:cubicBezTo>
                  <a:cubicBezTo>
                    <a:pt x="409327" y="162397"/>
                    <a:pt x="409873" y="129283"/>
                    <a:pt x="410170" y="89595"/>
                  </a:cubicBezTo>
                  <a:lnTo>
                    <a:pt x="381298" y="89595"/>
                  </a:lnTo>
                  <a:cubicBezTo>
                    <a:pt x="380206" y="183853"/>
                    <a:pt x="362347" y="252909"/>
                    <a:pt x="327720" y="296764"/>
                  </a:cubicBezTo>
                  <a:cubicBezTo>
                    <a:pt x="320774" y="283270"/>
                    <a:pt x="312936" y="269082"/>
                    <a:pt x="304205" y="254199"/>
                  </a:cubicBezTo>
                  <a:cubicBezTo>
                    <a:pt x="329009" y="218976"/>
                    <a:pt x="341858" y="164108"/>
                    <a:pt x="342751" y="89595"/>
                  </a:cubicBezTo>
                  <a:lnTo>
                    <a:pt x="308670" y="89595"/>
                  </a:lnTo>
                  <a:lnTo>
                    <a:pt x="308670" y="50602"/>
                  </a:lnTo>
                  <a:lnTo>
                    <a:pt x="343644" y="50602"/>
                  </a:lnTo>
                  <a:cubicBezTo>
                    <a:pt x="343942" y="33536"/>
                    <a:pt x="344091" y="17165"/>
                    <a:pt x="344091" y="1489"/>
                  </a:cubicBezTo>
                  <a:close/>
                  <a:moveTo>
                    <a:pt x="1701999" y="1191"/>
                  </a:moveTo>
                  <a:lnTo>
                    <a:pt x="1740991" y="6549"/>
                  </a:lnTo>
                  <a:cubicBezTo>
                    <a:pt x="1738312" y="20638"/>
                    <a:pt x="1735237" y="34132"/>
                    <a:pt x="1731764" y="47030"/>
                  </a:cubicBezTo>
                  <a:lnTo>
                    <a:pt x="1819275" y="47030"/>
                  </a:lnTo>
                  <a:lnTo>
                    <a:pt x="1819275" y="86618"/>
                  </a:lnTo>
                  <a:lnTo>
                    <a:pt x="1802160" y="86618"/>
                  </a:lnTo>
                  <a:cubicBezTo>
                    <a:pt x="1797000" y="139006"/>
                    <a:pt x="1784548" y="181918"/>
                    <a:pt x="1764804" y="215355"/>
                  </a:cubicBezTo>
                  <a:cubicBezTo>
                    <a:pt x="1779191" y="230039"/>
                    <a:pt x="1797744" y="242987"/>
                    <a:pt x="1820466" y="254199"/>
                  </a:cubicBezTo>
                  <a:cubicBezTo>
                    <a:pt x="1812131" y="265510"/>
                    <a:pt x="1803499" y="278706"/>
                    <a:pt x="1794569" y="293787"/>
                  </a:cubicBezTo>
                  <a:cubicBezTo>
                    <a:pt x="1773734" y="281583"/>
                    <a:pt x="1755626" y="266452"/>
                    <a:pt x="1740247" y="248395"/>
                  </a:cubicBezTo>
                  <a:cubicBezTo>
                    <a:pt x="1722288" y="268040"/>
                    <a:pt x="1701205" y="283965"/>
                    <a:pt x="1676995" y="296168"/>
                  </a:cubicBezTo>
                  <a:cubicBezTo>
                    <a:pt x="1672332" y="287239"/>
                    <a:pt x="1667619" y="278855"/>
                    <a:pt x="1662857" y="271017"/>
                  </a:cubicBezTo>
                  <a:lnTo>
                    <a:pt x="1530846" y="288727"/>
                  </a:lnTo>
                  <a:lnTo>
                    <a:pt x="1526084" y="247055"/>
                  </a:lnTo>
                  <a:lnTo>
                    <a:pt x="1580257" y="241549"/>
                  </a:lnTo>
                  <a:lnTo>
                    <a:pt x="1580257" y="206574"/>
                  </a:lnTo>
                  <a:lnTo>
                    <a:pt x="1529060" y="206574"/>
                  </a:lnTo>
                  <a:lnTo>
                    <a:pt x="1529060" y="166093"/>
                  </a:lnTo>
                  <a:lnTo>
                    <a:pt x="1580257" y="166093"/>
                  </a:lnTo>
                  <a:lnTo>
                    <a:pt x="1580257" y="139304"/>
                  </a:lnTo>
                  <a:lnTo>
                    <a:pt x="1621334" y="139304"/>
                  </a:lnTo>
                  <a:lnTo>
                    <a:pt x="1621334" y="166093"/>
                  </a:lnTo>
                  <a:lnTo>
                    <a:pt x="1667173" y="166093"/>
                  </a:lnTo>
                  <a:lnTo>
                    <a:pt x="1667173" y="206574"/>
                  </a:lnTo>
                  <a:lnTo>
                    <a:pt x="1621334" y="206574"/>
                  </a:lnTo>
                  <a:lnTo>
                    <a:pt x="1621334" y="236935"/>
                  </a:lnTo>
                  <a:lnTo>
                    <a:pt x="1676400" y="230089"/>
                  </a:lnTo>
                  <a:cubicBezTo>
                    <a:pt x="1675706" y="233958"/>
                    <a:pt x="1675011" y="239465"/>
                    <a:pt x="1674316" y="246609"/>
                  </a:cubicBezTo>
                  <a:cubicBezTo>
                    <a:pt x="1690489" y="237084"/>
                    <a:pt x="1704578" y="226021"/>
                    <a:pt x="1716584" y="213420"/>
                  </a:cubicBezTo>
                  <a:cubicBezTo>
                    <a:pt x="1705670" y="192386"/>
                    <a:pt x="1697583" y="168672"/>
                    <a:pt x="1692325" y="142280"/>
                  </a:cubicBezTo>
                  <a:cubicBezTo>
                    <a:pt x="1689348" y="147241"/>
                    <a:pt x="1686223" y="152004"/>
                    <a:pt x="1682949" y="156568"/>
                  </a:cubicBezTo>
                  <a:cubicBezTo>
                    <a:pt x="1681163" y="154583"/>
                    <a:pt x="1677045" y="149523"/>
                    <a:pt x="1670596" y="141387"/>
                  </a:cubicBezTo>
                  <a:lnTo>
                    <a:pt x="1653183" y="149722"/>
                  </a:lnTo>
                  <a:lnTo>
                    <a:pt x="1643063" y="130225"/>
                  </a:lnTo>
                  <a:cubicBezTo>
                    <a:pt x="1600795" y="133499"/>
                    <a:pt x="1565771" y="136724"/>
                    <a:pt x="1537990" y="139899"/>
                  </a:cubicBezTo>
                  <a:lnTo>
                    <a:pt x="1524893" y="109240"/>
                  </a:lnTo>
                  <a:cubicBezTo>
                    <a:pt x="1534021" y="102692"/>
                    <a:pt x="1546771" y="84733"/>
                    <a:pt x="1563142" y="55365"/>
                  </a:cubicBezTo>
                  <a:lnTo>
                    <a:pt x="1528465" y="55365"/>
                  </a:lnTo>
                  <a:lnTo>
                    <a:pt x="1528465" y="16669"/>
                  </a:lnTo>
                  <a:lnTo>
                    <a:pt x="1668959" y="16669"/>
                  </a:lnTo>
                  <a:lnTo>
                    <a:pt x="1668959" y="55365"/>
                  </a:lnTo>
                  <a:lnTo>
                    <a:pt x="1604070" y="55365"/>
                  </a:lnTo>
                  <a:lnTo>
                    <a:pt x="1574899" y="101204"/>
                  </a:lnTo>
                  <a:cubicBezTo>
                    <a:pt x="1589385" y="100708"/>
                    <a:pt x="1606302" y="99666"/>
                    <a:pt x="1625650" y="98078"/>
                  </a:cubicBezTo>
                  <a:lnTo>
                    <a:pt x="1612404" y="75010"/>
                  </a:lnTo>
                  <a:lnTo>
                    <a:pt x="1642170" y="59234"/>
                  </a:lnTo>
                  <a:cubicBezTo>
                    <a:pt x="1650901" y="73125"/>
                    <a:pt x="1659979" y="88355"/>
                    <a:pt x="1669405" y="104924"/>
                  </a:cubicBezTo>
                  <a:cubicBezTo>
                    <a:pt x="1684387" y="78433"/>
                    <a:pt x="1695252" y="43855"/>
                    <a:pt x="1701999" y="1191"/>
                  </a:cubicBezTo>
                  <a:close/>
                  <a:moveTo>
                    <a:pt x="737592" y="298"/>
                  </a:moveTo>
                  <a:lnTo>
                    <a:pt x="781050" y="298"/>
                  </a:lnTo>
                  <a:cubicBezTo>
                    <a:pt x="776585" y="9625"/>
                    <a:pt x="771972" y="18554"/>
                    <a:pt x="767209" y="27087"/>
                  </a:cubicBezTo>
                  <a:lnTo>
                    <a:pt x="896243" y="27087"/>
                  </a:lnTo>
                  <a:lnTo>
                    <a:pt x="896243" y="58639"/>
                  </a:lnTo>
                  <a:lnTo>
                    <a:pt x="873026" y="96441"/>
                  </a:lnTo>
                  <a:lnTo>
                    <a:pt x="837605" y="85428"/>
                  </a:lnTo>
                  <a:lnTo>
                    <a:pt x="850702" y="61020"/>
                  </a:lnTo>
                  <a:lnTo>
                    <a:pt x="745778" y="61020"/>
                  </a:lnTo>
                  <a:cubicBezTo>
                    <a:pt x="736650" y="74018"/>
                    <a:pt x="726976" y="85924"/>
                    <a:pt x="716756" y="96739"/>
                  </a:cubicBezTo>
                  <a:cubicBezTo>
                    <a:pt x="708025" y="89397"/>
                    <a:pt x="697905" y="81658"/>
                    <a:pt x="686395" y="73522"/>
                  </a:cubicBezTo>
                  <a:cubicBezTo>
                    <a:pt x="710009" y="47923"/>
                    <a:pt x="727075" y="23515"/>
                    <a:pt x="737592" y="298"/>
                  </a:cubicBezTo>
                  <a:close/>
                  <a:moveTo>
                    <a:pt x="664666" y="0"/>
                  </a:moveTo>
                  <a:lnTo>
                    <a:pt x="703064" y="10121"/>
                  </a:lnTo>
                  <a:cubicBezTo>
                    <a:pt x="696317" y="25004"/>
                    <a:pt x="688677" y="39440"/>
                    <a:pt x="680145" y="53430"/>
                  </a:cubicBezTo>
                  <a:lnTo>
                    <a:pt x="680145" y="178297"/>
                  </a:lnTo>
                  <a:lnTo>
                    <a:pt x="642640" y="178297"/>
                  </a:lnTo>
                  <a:lnTo>
                    <a:pt x="642640" y="105520"/>
                  </a:lnTo>
                  <a:cubicBezTo>
                    <a:pt x="636488" y="112862"/>
                    <a:pt x="630039" y="120055"/>
                    <a:pt x="623292" y="127100"/>
                  </a:cubicBezTo>
                  <a:cubicBezTo>
                    <a:pt x="620117" y="115987"/>
                    <a:pt x="615454" y="102493"/>
                    <a:pt x="609302" y="86618"/>
                  </a:cubicBezTo>
                  <a:cubicBezTo>
                    <a:pt x="632520" y="60028"/>
                    <a:pt x="650974" y="31155"/>
                    <a:pt x="664666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3175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24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pic>
        <p:nvPicPr>
          <p:cNvPr id="9" name="图片 8" descr="R-C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36250" y="99695"/>
            <a:ext cx="1169670" cy="1157605"/>
          </a:xfrm>
          <a:prstGeom prst="ellipse">
            <a:avLst/>
          </a:prstGeom>
        </p:spPr>
      </p:pic>
      <p:sp>
        <p:nvSpPr>
          <p:cNvPr id="44" name="直角三角形 43"/>
          <p:cNvSpPr/>
          <p:nvPr/>
        </p:nvSpPr>
        <p:spPr>
          <a:xfrm>
            <a:off x="-3" y="5410200"/>
            <a:ext cx="1466853" cy="1447800"/>
          </a:xfrm>
          <a:prstGeom prst="rtTriangle">
            <a:avLst/>
          </a:prstGeom>
          <a:solidFill>
            <a:srgbClr val="1F4E79"/>
          </a:solidFill>
          <a:ln>
            <a:noFill/>
          </a:ln>
          <a:effectLst>
            <a:outerShdw blurRad="127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8420076" y="1553879"/>
            <a:ext cx="2812851" cy="4637371"/>
          </a:xfrm>
          <a:prstGeom prst="rect">
            <a:avLst/>
          </a:prstGeom>
          <a:noFill/>
          <a:ln w="2540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>
            <p:custDataLst>
              <p:tags r:id="rId1"/>
            </p:custDataLst>
          </p:nvPr>
        </p:nvSpPr>
        <p:spPr>
          <a:xfrm>
            <a:off x="965662" y="1413202"/>
            <a:ext cx="3629272" cy="2277954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>
            <p:custDataLst>
              <p:tags r:id="rId2"/>
            </p:custDataLst>
          </p:nvPr>
        </p:nvSpPr>
        <p:spPr>
          <a:xfrm>
            <a:off x="965662" y="3913296"/>
            <a:ext cx="3629272" cy="2277954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>
            <p:custDataLst>
              <p:tags r:id="rId3"/>
            </p:custDataLst>
          </p:nvPr>
        </p:nvSpPr>
        <p:spPr>
          <a:xfrm>
            <a:off x="4662620" y="1553879"/>
            <a:ext cx="3629272" cy="2277954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>
            <p:custDataLst>
              <p:tags r:id="rId4"/>
            </p:custDataLst>
          </p:nvPr>
        </p:nvSpPr>
        <p:spPr>
          <a:xfrm>
            <a:off x="4669209" y="3913296"/>
            <a:ext cx="3629272" cy="2277954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8582078" y="1761263"/>
            <a:ext cx="250916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综合收获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8495996" y="2221685"/>
            <a:ext cx="2661008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项目协作与团队合作：前端和后端开发之间的紧密协作，让更好地理解和体验了项目开发中的团队协作和合作。</a:t>
            </a:r>
          </a:p>
          <a:p>
            <a:pPr algn="ctr">
              <a:lnSpc>
                <a:spcPct val="20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故障排除和问题解决：前端和后端开发中遇到的问题和挑战，锻炼了故障排除和问题解决能力，提高了对于项目中潜在问题的察觉和处理能力。</a:t>
            </a:r>
          </a:p>
        </p:txBody>
      </p:sp>
      <p:sp>
        <p:nvSpPr>
          <p:cNvPr id="53" name="矩形 52"/>
          <p:cNvSpPr/>
          <p:nvPr>
            <p:custDataLst>
              <p:tags r:id="rId5"/>
            </p:custDataLst>
          </p:nvPr>
        </p:nvSpPr>
        <p:spPr>
          <a:xfrm>
            <a:off x="1235190" y="1663939"/>
            <a:ext cx="3090215" cy="2264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运用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html5+CSS+JavaScript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框架进行了前端界面的开发，并向后端发送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请求和前端输入的数据包，获取后端的</a:t>
            </a:r>
            <a:r>
              <a:rPr lang="en-US" altLang="zh-CN" sz="1600" dirty="0" err="1">
                <a:latin typeface="微软雅黑" panose="020B0503020204020204" charset="-122"/>
                <a:ea typeface="微软雅黑" panose="020B0503020204020204" charset="-122"/>
              </a:rPr>
              <a:t>json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文件，使用其中的数据进行页面的呈现和跳转以及数据缓存</a:t>
            </a:r>
            <a:endParaRPr lang="zh-CN" altLang="en-US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矩形 53"/>
          <p:cNvSpPr/>
          <p:nvPr>
            <p:custDataLst>
              <p:tags r:id="rId6"/>
            </p:custDataLst>
          </p:nvPr>
        </p:nvSpPr>
        <p:spPr>
          <a:xfrm>
            <a:off x="4932148" y="3883978"/>
            <a:ext cx="3090215" cy="3003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通过</a:t>
            </a:r>
            <a:r>
              <a:rPr lang="en-US" altLang="zh-CN" sz="16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Powerdesigner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绘制物理模型并生成</a:t>
            </a:r>
            <a:r>
              <a:rPr lang="en-US" altLang="zh-CN" sz="1600" dirty="0" err="1">
                <a:latin typeface="微软雅黑" panose="020B0503020204020204" charset="-122"/>
                <a:ea typeface="微软雅黑" panose="020B0503020204020204" charset="-122"/>
              </a:rPr>
              <a:t>Mysql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建表语句，在用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idea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与数据库建立连接之后配置依赖和接口，重点在控制层定义了许多与前端对接的接口、方法，学习实现了前后端数据的传输，并实现了图片保存传输、利用邮箱发验证码邮件等功能。</a:t>
            </a:r>
            <a:endParaRPr lang="zh-CN" altLang="en-US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文本框 54"/>
          <p:cNvSpPr txBox="1"/>
          <p:nvPr>
            <p:custDataLst>
              <p:tags r:id="rId7"/>
            </p:custDataLst>
          </p:nvPr>
        </p:nvSpPr>
        <p:spPr>
          <a:xfrm>
            <a:off x="1988185" y="4703445"/>
            <a:ext cx="4064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>
                <a:solidFill>
                  <a:schemeClr val="bg1"/>
                </a:solidFill>
                <a:latin typeface="华文琥珀" panose="02010800040101010101" charset="-122"/>
                <a:ea typeface="华文琥珀" panose="02010800040101010101" charset="-122"/>
              </a:rPr>
              <a:t>前端</a:t>
            </a:r>
          </a:p>
        </p:txBody>
      </p:sp>
      <p:sp>
        <p:nvSpPr>
          <p:cNvPr id="56" name="文本框 55"/>
          <p:cNvSpPr txBox="1"/>
          <p:nvPr>
            <p:custDataLst>
              <p:tags r:id="rId8"/>
            </p:custDataLst>
          </p:nvPr>
        </p:nvSpPr>
        <p:spPr>
          <a:xfrm>
            <a:off x="5676265" y="2407920"/>
            <a:ext cx="4064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>
                <a:solidFill>
                  <a:schemeClr val="bg1"/>
                </a:solidFill>
                <a:latin typeface="华文琥珀" panose="02010800040101010101" charset="-122"/>
                <a:ea typeface="华文琥珀" panose="02010800040101010101" charset="-122"/>
              </a:rPr>
              <a:t>后端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40328" y="250928"/>
            <a:ext cx="6424352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5">
                    <a:lumMod val="50000"/>
                  </a:schemeClr>
                </a:solidFill>
              </a:rPr>
              <a:t>三、</a:t>
            </a:r>
            <a:r>
              <a:rPr lang="zh-CN" altLang="en-US" sz="2400" b="1" dirty="0">
                <a:solidFill>
                  <a:schemeClr val="accent5">
                    <a:lumMod val="50000"/>
                  </a:schemeClr>
                </a:solidFill>
                <a:sym typeface="+mn-ea"/>
              </a:rPr>
              <a:t>技术实现</a:t>
            </a:r>
            <a:endParaRPr lang="zh-CN" altLang="en-US" sz="2400" b="1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zh-CN" altLang="en-US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758056" y="305009"/>
            <a:ext cx="893616" cy="480421"/>
            <a:chOff x="6674468" y="436627"/>
            <a:chExt cx="1880714" cy="1011099"/>
          </a:xfrm>
        </p:grpSpPr>
        <p:sp>
          <p:nvSpPr>
            <p:cNvPr id="4" name="PA-文本框 59"/>
            <p:cNvSpPr txBox="1"/>
            <p:nvPr>
              <p:custDataLst>
                <p:tags r:id="rId1"/>
              </p:custDataLst>
            </p:nvPr>
          </p:nvSpPr>
          <p:spPr>
            <a:xfrm>
              <a:off x="6722608" y="436627"/>
              <a:ext cx="1832574" cy="558198"/>
            </a:xfrm>
            <a:custGeom>
              <a:avLst/>
              <a:gdLst/>
              <a:ahLst/>
              <a:cxnLst/>
              <a:rect l="l" t="t" r="r" b="b"/>
              <a:pathLst>
                <a:path w="1812726" h="552152">
                  <a:moveTo>
                    <a:pt x="1615157" y="101947"/>
                  </a:moveTo>
                  <a:cubicBezTo>
                    <a:pt x="1596801" y="101947"/>
                    <a:pt x="1580678" y="105854"/>
                    <a:pt x="1566788" y="113667"/>
                  </a:cubicBezTo>
                  <a:cubicBezTo>
                    <a:pt x="1552897" y="121481"/>
                    <a:pt x="1542169" y="132581"/>
                    <a:pt x="1534603" y="146968"/>
                  </a:cubicBezTo>
                  <a:cubicBezTo>
                    <a:pt x="1527038" y="161354"/>
                    <a:pt x="1523255" y="177973"/>
                    <a:pt x="1523255" y="196825"/>
                  </a:cubicBezTo>
                  <a:lnTo>
                    <a:pt x="1523255" y="355327"/>
                  </a:lnTo>
                  <a:cubicBezTo>
                    <a:pt x="1523255" y="374178"/>
                    <a:pt x="1527038" y="390798"/>
                    <a:pt x="1534603" y="405184"/>
                  </a:cubicBezTo>
                  <a:cubicBezTo>
                    <a:pt x="1542169" y="419571"/>
                    <a:pt x="1552897" y="430671"/>
                    <a:pt x="1566788" y="438485"/>
                  </a:cubicBezTo>
                  <a:cubicBezTo>
                    <a:pt x="1580678" y="446298"/>
                    <a:pt x="1596801" y="450205"/>
                    <a:pt x="1615157" y="450205"/>
                  </a:cubicBezTo>
                  <a:cubicBezTo>
                    <a:pt x="1633512" y="450205"/>
                    <a:pt x="1649635" y="446298"/>
                    <a:pt x="1663526" y="438485"/>
                  </a:cubicBezTo>
                  <a:cubicBezTo>
                    <a:pt x="1677416" y="430671"/>
                    <a:pt x="1688144" y="419571"/>
                    <a:pt x="1695710" y="405184"/>
                  </a:cubicBezTo>
                  <a:cubicBezTo>
                    <a:pt x="1703275" y="390798"/>
                    <a:pt x="1707058" y="374178"/>
                    <a:pt x="1707058" y="355327"/>
                  </a:cubicBezTo>
                  <a:lnTo>
                    <a:pt x="1707058" y="196825"/>
                  </a:lnTo>
                  <a:cubicBezTo>
                    <a:pt x="1707058" y="177973"/>
                    <a:pt x="1703275" y="161354"/>
                    <a:pt x="1695710" y="146968"/>
                  </a:cubicBezTo>
                  <a:cubicBezTo>
                    <a:pt x="1688144" y="132581"/>
                    <a:pt x="1677416" y="121481"/>
                    <a:pt x="1663526" y="113667"/>
                  </a:cubicBezTo>
                  <a:cubicBezTo>
                    <a:pt x="1649635" y="105854"/>
                    <a:pt x="1633512" y="101947"/>
                    <a:pt x="1615157" y="101947"/>
                  </a:cubicBezTo>
                  <a:close/>
                  <a:moveTo>
                    <a:pt x="624557" y="101947"/>
                  </a:moveTo>
                  <a:cubicBezTo>
                    <a:pt x="606201" y="101947"/>
                    <a:pt x="590078" y="105854"/>
                    <a:pt x="576188" y="113667"/>
                  </a:cubicBezTo>
                  <a:cubicBezTo>
                    <a:pt x="562297" y="121481"/>
                    <a:pt x="551569" y="132581"/>
                    <a:pt x="544004" y="146968"/>
                  </a:cubicBezTo>
                  <a:cubicBezTo>
                    <a:pt x="536438" y="161354"/>
                    <a:pt x="532655" y="177973"/>
                    <a:pt x="532655" y="196825"/>
                  </a:cubicBezTo>
                  <a:lnTo>
                    <a:pt x="532655" y="355327"/>
                  </a:lnTo>
                  <a:cubicBezTo>
                    <a:pt x="532655" y="374178"/>
                    <a:pt x="536438" y="390798"/>
                    <a:pt x="544004" y="405184"/>
                  </a:cubicBezTo>
                  <a:cubicBezTo>
                    <a:pt x="551569" y="419571"/>
                    <a:pt x="562297" y="430671"/>
                    <a:pt x="576188" y="438485"/>
                  </a:cubicBezTo>
                  <a:cubicBezTo>
                    <a:pt x="590078" y="446298"/>
                    <a:pt x="606201" y="450205"/>
                    <a:pt x="624557" y="450205"/>
                  </a:cubicBezTo>
                  <a:cubicBezTo>
                    <a:pt x="642912" y="450205"/>
                    <a:pt x="659035" y="446298"/>
                    <a:pt x="672926" y="438485"/>
                  </a:cubicBezTo>
                  <a:cubicBezTo>
                    <a:pt x="686816" y="430671"/>
                    <a:pt x="697545" y="419571"/>
                    <a:pt x="705110" y="405184"/>
                  </a:cubicBezTo>
                  <a:cubicBezTo>
                    <a:pt x="712675" y="390798"/>
                    <a:pt x="716458" y="374178"/>
                    <a:pt x="716458" y="355327"/>
                  </a:cubicBezTo>
                  <a:lnTo>
                    <a:pt x="716458" y="196825"/>
                  </a:lnTo>
                  <a:cubicBezTo>
                    <a:pt x="716458" y="177973"/>
                    <a:pt x="712675" y="161354"/>
                    <a:pt x="705110" y="146968"/>
                  </a:cubicBezTo>
                  <a:cubicBezTo>
                    <a:pt x="697545" y="132581"/>
                    <a:pt x="686816" y="121481"/>
                    <a:pt x="672926" y="113667"/>
                  </a:cubicBezTo>
                  <a:cubicBezTo>
                    <a:pt x="659035" y="105854"/>
                    <a:pt x="642912" y="101947"/>
                    <a:pt x="624557" y="101947"/>
                  </a:cubicBezTo>
                  <a:close/>
                  <a:moveTo>
                    <a:pt x="0" y="5581"/>
                  </a:moveTo>
                  <a:lnTo>
                    <a:pt x="101947" y="5581"/>
                  </a:lnTo>
                  <a:lnTo>
                    <a:pt x="101947" y="448344"/>
                  </a:lnTo>
                  <a:lnTo>
                    <a:pt x="362396" y="448344"/>
                  </a:lnTo>
                  <a:lnTo>
                    <a:pt x="362396" y="546571"/>
                  </a:lnTo>
                  <a:lnTo>
                    <a:pt x="101947" y="546571"/>
                  </a:lnTo>
                  <a:lnTo>
                    <a:pt x="45392" y="546571"/>
                  </a:lnTo>
                  <a:lnTo>
                    <a:pt x="0" y="546571"/>
                  </a:lnTo>
                  <a:close/>
                  <a:moveTo>
                    <a:pt x="1615157" y="0"/>
                  </a:moveTo>
                  <a:cubicBezTo>
                    <a:pt x="1654348" y="0"/>
                    <a:pt x="1688888" y="8247"/>
                    <a:pt x="1718778" y="24742"/>
                  </a:cubicBezTo>
                  <a:cubicBezTo>
                    <a:pt x="1748668" y="41238"/>
                    <a:pt x="1771798" y="64554"/>
                    <a:pt x="1788169" y="94692"/>
                  </a:cubicBezTo>
                  <a:cubicBezTo>
                    <a:pt x="1804540" y="124829"/>
                    <a:pt x="1812726" y="159742"/>
                    <a:pt x="1812726" y="199429"/>
                  </a:cubicBezTo>
                  <a:lnTo>
                    <a:pt x="1812726" y="352722"/>
                  </a:lnTo>
                  <a:cubicBezTo>
                    <a:pt x="1812726" y="392410"/>
                    <a:pt x="1804540" y="427323"/>
                    <a:pt x="1788169" y="457460"/>
                  </a:cubicBezTo>
                  <a:cubicBezTo>
                    <a:pt x="1771798" y="487598"/>
                    <a:pt x="1748668" y="510914"/>
                    <a:pt x="1718778" y="527409"/>
                  </a:cubicBezTo>
                  <a:cubicBezTo>
                    <a:pt x="1688888" y="543905"/>
                    <a:pt x="1654348" y="552152"/>
                    <a:pt x="1615157" y="552152"/>
                  </a:cubicBezTo>
                  <a:cubicBezTo>
                    <a:pt x="1575965" y="552152"/>
                    <a:pt x="1541425" y="543905"/>
                    <a:pt x="1511535" y="527409"/>
                  </a:cubicBezTo>
                  <a:cubicBezTo>
                    <a:pt x="1481645" y="510914"/>
                    <a:pt x="1458515" y="487598"/>
                    <a:pt x="1442144" y="457460"/>
                  </a:cubicBezTo>
                  <a:cubicBezTo>
                    <a:pt x="1425773" y="427323"/>
                    <a:pt x="1417587" y="392410"/>
                    <a:pt x="1417587" y="352722"/>
                  </a:cubicBezTo>
                  <a:lnTo>
                    <a:pt x="1417587" y="199429"/>
                  </a:lnTo>
                  <a:cubicBezTo>
                    <a:pt x="1417587" y="159742"/>
                    <a:pt x="1425773" y="124829"/>
                    <a:pt x="1442144" y="94692"/>
                  </a:cubicBezTo>
                  <a:cubicBezTo>
                    <a:pt x="1458515" y="64554"/>
                    <a:pt x="1481645" y="41238"/>
                    <a:pt x="1511535" y="24742"/>
                  </a:cubicBezTo>
                  <a:cubicBezTo>
                    <a:pt x="1541425" y="8247"/>
                    <a:pt x="1575965" y="0"/>
                    <a:pt x="1615157" y="0"/>
                  </a:cubicBezTo>
                  <a:close/>
                  <a:moveTo>
                    <a:pt x="1119113" y="0"/>
                  </a:moveTo>
                  <a:cubicBezTo>
                    <a:pt x="1151359" y="0"/>
                    <a:pt x="1181124" y="6635"/>
                    <a:pt x="1208409" y="19905"/>
                  </a:cubicBezTo>
                  <a:cubicBezTo>
                    <a:pt x="1235695" y="33176"/>
                    <a:pt x="1258453" y="51966"/>
                    <a:pt x="1276684" y="76274"/>
                  </a:cubicBezTo>
                  <a:cubicBezTo>
                    <a:pt x="1294916" y="100583"/>
                    <a:pt x="1307256" y="128736"/>
                    <a:pt x="1313705" y="160734"/>
                  </a:cubicBezTo>
                  <a:lnTo>
                    <a:pt x="1203573" y="160734"/>
                  </a:lnTo>
                  <a:cubicBezTo>
                    <a:pt x="1199852" y="149324"/>
                    <a:pt x="1193713" y="139464"/>
                    <a:pt x="1185155" y="131155"/>
                  </a:cubicBezTo>
                  <a:cubicBezTo>
                    <a:pt x="1176597" y="122845"/>
                    <a:pt x="1166552" y="116520"/>
                    <a:pt x="1155017" y="112179"/>
                  </a:cubicBezTo>
                  <a:cubicBezTo>
                    <a:pt x="1143483" y="107838"/>
                    <a:pt x="1131515" y="105668"/>
                    <a:pt x="1119113" y="105668"/>
                  </a:cubicBezTo>
                  <a:cubicBezTo>
                    <a:pt x="1101005" y="105668"/>
                    <a:pt x="1085068" y="109636"/>
                    <a:pt x="1071302" y="117574"/>
                  </a:cubicBezTo>
                  <a:cubicBezTo>
                    <a:pt x="1057535" y="125511"/>
                    <a:pt x="1046869" y="136798"/>
                    <a:pt x="1039303" y="151432"/>
                  </a:cubicBezTo>
                  <a:cubicBezTo>
                    <a:pt x="1031738" y="166067"/>
                    <a:pt x="1027955" y="182934"/>
                    <a:pt x="1027955" y="202034"/>
                  </a:cubicBezTo>
                  <a:lnTo>
                    <a:pt x="1027955" y="361652"/>
                  </a:lnTo>
                  <a:cubicBezTo>
                    <a:pt x="1027955" y="378519"/>
                    <a:pt x="1031800" y="393402"/>
                    <a:pt x="1039489" y="406301"/>
                  </a:cubicBezTo>
                  <a:cubicBezTo>
                    <a:pt x="1047179" y="419199"/>
                    <a:pt x="1058093" y="429121"/>
                    <a:pt x="1072232" y="436066"/>
                  </a:cubicBezTo>
                  <a:cubicBezTo>
                    <a:pt x="1086370" y="443011"/>
                    <a:pt x="1102741" y="446484"/>
                    <a:pt x="1121345" y="446484"/>
                  </a:cubicBezTo>
                  <a:cubicBezTo>
                    <a:pt x="1139700" y="446484"/>
                    <a:pt x="1155762" y="442701"/>
                    <a:pt x="1169528" y="435136"/>
                  </a:cubicBezTo>
                  <a:cubicBezTo>
                    <a:pt x="1183295" y="427571"/>
                    <a:pt x="1193899" y="416594"/>
                    <a:pt x="1201340" y="402208"/>
                  </a:cubicBezTo>
                  <a:cubicBezTo>
                    <a:pt x="1208782" y="387821"/>
                    <a:pt x="1212502" y="370830"/>
                    <a:pt x="1212502" y="351234"/>
                  </a:cubicBezTo>
                  <a:lnTo>
                    <a:pt x="1212502" y="342304"/>
                  </a:lnTo>
                  <a:lnTo>
                    <a:pt x="1130647" y="342304"/>
                  </a:lnTo>
                  <a:lnTo>
                    <a:pt x="1130647" y="244078"/>
                  </a:lnTo>
                  <a:lnTo>
                    <a:pt x="1318170" y="244078"/>
                  </a:lnTo>
                  <a:lnTo>
                    <a:pt x="1318170" y="349746"/>
                  </a:lnTo>
                  <a:cubicBezTo>
                    <a:pt x="1318170" y="389929"/>
                    <a:pt x="1310047" y="425338"/>
                    <a:pt x="1293800" y="455972"/>
                  </a:cubicBezTo>
                  <a:cubicBezTo>
                    <a:pt x="1277552" y="486606"/>
                    <a:pt x="1254546" y="510294"/>
                    <a:pt x="1224781" y="527037"/>
                  </a:cubicBezTo>
                  <a:cubicBezTo>
                    <a:pt x="1195015" y="543781"/>
                    <a:pt x="1160536" y="552152"/>
                    <a:pt x="1121345" y="552152"/>
                  </a:cubicBezTo>
                  <a:cubicBezTo>
                    <a:pt x="1081906" y="552152"/>
                    <a:pt x="1047117" y="544277"/>
                    <a:pt x="1016979" y="528526"/>
                  </a:cubicBezTo>
                  <a:cubicBezTo>
                    <a:pt x="986842" y="512775"/>
                    <a:pt x="963525" y="490512"/>
                    <a:pt x="947030" y="461739"/>
                  </a:cubicBezTo>
                  <a:cubicBezTo>
                    <a:pt x="930535" y="432966"/>
                    <a:pt x="922287" y="399603"/>
                    <a:pt x="922287" y="361652"/>
                  </a:cubicBezTo>
                  <a:lnTo>
                    <a:pt x="922287" y="202034"/>
                  </a:lnTo>
                  <a:cubicBezTo>
                    <a:pt x="922287" y="161850"/>
                    <a:pt x="930411" y="126504"/>
                    <a:pt x="946658" y="95994"/>
                  </a:cubicBezTo>
                  <a:cubicBezTo>
                    <a:pt x="962905" y="65484"/>
                    <a:pt x="985911" y="41858"/>
                    <a:pt x="1015677" y="25114"/>
                  </a:cubicBezTo>
                  <a:cubicBezTo>
                    <a:pt x="1045443" y="8371"/>
                    <a:pt x="1079921" y="0"/>
                    <a:pt x="1119113" y="0"/>
                  </a:cubicBezTo>
                  <a:close/>
                  <a:moveTo>
                    <a:pt x="624557" y="0"/>
                  </a:moveTo>
                  <a:cubicBezTo>
                    <a:pt x="663748" y="0"/>
                    <a:pt x="698289" y="8247"/>
                    <a:pt x="728178" y="24742"/>
                  </a:cubicBezTo>
                  <a:cubicBezTo>
                    <a:pt x="758068" y="41238"/>
                    <a:pt x="781198" y="64554"/>
                    <a:pt x="797569" y="94692"/>
                  </a:cubicBezTo>
                  <a:cubicBezTo>
                    <a:pt x="813940" y="124829"/>
                    <a:pt x="822126" y="159742"/>
                    <a:pt x="822126" y="199429"/>
                  </a:cubicBezTo>
                  <a:lnTo>
                    <a:pt x="822126" y="352722"/>
                  </a:lnTo>
                  <a:cubicBezTo>
                    <a:pt x="822126" y="392410"/>
                    <a:pt x="813940" y="427323"/>
                    <a:pt x="797569" y="457460"/>
                  </a:cubicBezTo>
                  <a:cubicBezTo>
                    <a:pt x="781198" y="487598"/>
                    <a:pt x="758068" y="510914"/>
                    <a:pt x="728178" y="527409"/>
                  </a:cubicBezTo>
                  <a:cubicBezTo>
                    <a:pt x="698289" y="543905"/>
                    <a:pt x="663748" y="552152"/>
                    <a:pt x="624557" y="552152"/>
                  </a:cubicBezTo>
                  <a:cubicBezTo>
                    <a:pt x="585365" y="552152"/>
                    <a:pt x="550825" y="543905"/>
                    <a:pt x="520935" y="527409"/>
                  </a:cubicBezTo>
                  <a:cubicBezTo>
                    <a:pt x="491045" y="510914"/>
                    <a:pt x="467915" y="487598"/>
                    <a:pt x="451544" y="457460"/>
                  </a:cubicBezTo>
                  <a:cubicBezTo>
                    <a:pt x="435173" y="427323"/>
                    <a:pt x="426987" y="392410"/>
                    <a:pt x="426987" y="352722"/>
                  </a:cubicBezTo>
                  <a:lnTo>
                    <a:pt x="426987" y="199429"/>
                  </a:lnTo>
                  <a:cubicBezTo>
                    <a:pt x="426987" y="159742"/>
                    <a:pt x="435173" y="124829"/>
                    <a:pt x="451544" y="94692"/>
                  </a:cubicBezTo>
                  <a:cubicBezTo>
                    <a:pt x="467915" y="64554"/>
                    <a:pt x="491045" y="41238"/>
                    <a:pt x="520935" y="24742"/>
                  </a:cubicBezTo>
                  <a:cubicBezTo>
                    <a:pt x="550825" y="8247"/>
                    <a:pt x="585365" y="0"/>
                    <a:pt x="624557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6000" b="1" dirty="0">
                <a:solidFill>
                  <a:schemeClr val="accent5">
                    <a:lumMod val="50000"/>
                  </a:schemeClr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5" name="PA-任意多边形 57"/>
            <p:cNvSpPr/>
            <p:nvPr>
              <p:custDataLst>
                <p:tags r:id="rId2"/>
              </p:custDataLst>
            </p:nvPr>
          </p:nvSpPr>
          <p:spPr>
            <a:xfrm>
              <a:off x="6674468" y="1141141"/>
              <a:ext cx="1880714" cy="306585"/>
            </a:xfrm>
            <a:custGeom>
              <a:avLst/>
              <a:gdLst/>
              <a:ahLst/>
              <a:cxnLst/>
              <a:rect l="l" t="t" r="r" b="b"/>
              <a:pathLst>
                <a:path w="1820466" h="296764">
                  <a:moveTo>
                    <a:pt x="636984" y="186333"/>
                  </a:moveTo>
                  <a:lnTo>
                    <a:pt x="673894" y="198835"/>
                  </a:lnTo>
                  <a:cubicBezTo>
                    <a:pt x="663972" y="228997"/>
                    <a:pt x="654745" y="253604"/>
                    <a:pt x="646212" y="272654"/>
                  </a:cubicBezTo>
                  <a:lnTo>
                    <a:pt x="609005" y="258366"/>
                  </a:lnTo>
                  <a:cubicBezTo>
                    <a:pt x="619720" y="236340"/>
                    <a:pt x="629047" y="212329"/>
                    <a:pt x="636984" y="186333"/>
                  </a:cubicBezTo>
                  <a:close/>
                  <a:moveTo>
                    <a:pt x="967383" y="178594"/>
                  </a:moveTo>
                  <a:lnTo>
                    <a:pt x="967383" y="229493"/>
                  </a:lnTo>
                  <a:lnTo>
                    <a:pt x="1009650" y="229493"/>
                  </a:lnTo>
                  <a:lnTo>
                    <a:pt x="1009650" y="178594"/>
                  </a:lnTo>
                  <a:close/>
                  <a:moveTo>
                    <a:pt x="862013" y="176511"/>
                  </a:moveTo>
                  <a:cubicBezTo>
                    <a:pt x="875506" y="193576"/>
                    <a:pt x="890389" y="213420"/>
                    <a:pt x="906661" y="236042"/>
                  </a:cubicBezTo>
                  <a:lnTo>
                    <a:pt x="873919" y="260152"/>
                  </a:lnTo>
                  <a:lnTo>
                    <a:pt x="854273" y="231281"/>
                  </a:lnTo>
                  <a:lnTo>
                    <a:pt x="849032" y="248962"/>
                  </a:lnTo>
                  <a:cubicBezTo>
                    <a:pt x="843683" y="264831"/>
                    <a:pt x="838014" y="275258"/>
                    <a:pt x="832024" y="280244"/>
                  </a:cubicBezTo>
                  <a:cubicBezTo>
                    <a:pt x="824037" y="286892"/>
                    <a:pt x="813891" y="290215"/>
                    <a:pt x="801588" y="290215"/>
                  </a:cubicBezTo>
                  <a:lnTo>
                    <a:pt x="725091" y="290215"/>
                  </a:lnTo>
                  <a:cubicBezTo>
                    <a:pt x="695325" y="290215"/>
                    <a:pt x="680442" y="276325"/>
                    <a:pt x="680442" y="248543"/>
                  </a:cubicBezTo>
                  <a:lnTo>
                    <a:pt x="680442" y="189310"/>
                  </a:lnTo>
                  <a:lnTo>
                    <a:pt x="719733" y="189310"/>
                  </a:lnTo>
                  <a:lnTo>
                    <a:pt x="719733" y="237530"/>
                  </a:lnTo>
                  <a:cubicBezTo>
                    <a:pt x="719733" y="248841"/>
                    <a:pt x="725488" y="254497"/>
                    <a:pt x="736997" y="254497"/>
                  </a:cubicBezTo>
                  <a:lnTo>
                    <a:pt x="783431" y="254497"/>
                  </a:lnTo>
                  <a:cubicBezTo>
                    <a:pt x="790178" y="254497"/>
                    <a:pt x="796057" y="253083"/>
                    <a:pt x="801068" y="250255"/>
                  </a:cubicBezTo>
                  <a:cubicBezTo>
                    <a:pt x="806078" y="247427"/>
                    <a:pt x="810121" y="235149"/>
                    <a:pt x="813197" y="213420"/>
                  </a:cubicBezTo>
                  <a:cubicBezTo>
                    <a:pt x="821333" y="217190"/>
                    <a:pt x="828824" y="220564"/>
                    <a:pt x="835670" y="223540"/>
                  </a:cubicBezTo>
                  <a:lnTo>
                    <a:pt x="854272" y="231279"/>
                  </a:lnTo>
                  <a:lnTo>
                    <a:pt x="851892" y="227782"/>
                  </a:lnTo>
                  <a:cubicBezTo>
                    <a:pt x="844550" y="217414"/>
                    <a:pt x="837208" y="207467"/>
                    <a:pt x="829866" y="197942"/>
                  </a:cubicBezTo>
                  <a:close/>
                  <a:moveTo>
                    <a:pt x="34826" y="169962"/>
                  </a:moveTo>
                  <a:cubicBezTo>
                    <a:pt x="47129" y="175320"/>
                    <a:pt x="59928" y="179983"/>
                    <a:pt x="73224" y="183952"/>
                  </a:cubicBezTo>
                  <a:cubicBezTo>
                    <a:pt x="64095" y="217885"/>
                    <a:pt x="54868" y="254596"/>
                    <a:pt x="45542" y="294085"/>
                  </a:cubicBezTo>
                  <a:cubicBezTo>
                    <a:pt x="32048" y="289322"/>
                    <a:pt x="18951" y="285254"/>
                    <a:pt x="6251" y="281881"/>
                  </a:cubicBezTo>
                  <a:cubicBezTo>
                    <a:pt x="16371" y="249337"/>
                    <a:pt x="25896" y="212031"/>
                    <a:pt x="34826" y="169962"/>
                  </a:cubicBezTo>
                  <a:close/>
                  <a:moveTo>
                    <a:pt x="1480245" y="152103"/>
                  </a:moveTo>
                  <a:cubicBezTo>
                    <a:pt x="1492746" y="182067"/>
                    <a:pt x="1504752" y="213519"/>
                    <a:pt x="1516261" y="246460"/>
                  </a:cubicBezTo>
                  <a:lnTo>
                    <a:pt x="1479649" y="260450"/>
                  </a:lnTo>
                  <a:cubicBezTo>
                    <a:pt x="1468140" y="225326"/>
                    <a:pt x="1456531" y="193477"/>
                    <a:pt x="1444824" y="164902"/>
                  </a:cubicBezTo>
                  <a:close/>
                  <a:moveTo>
                    <a:pt x="1344216" y="149722"/>
                  </a:moveTo>
                  <a:lnTo>
                    <a:pt x="1379637" y="159842"/>
                  </a:lnTo>
                  <a:cubicBezTo>
                    <a:pt x="1367532" y="198339"/>
                    <a:pt x="1355130" y="231577"/>
                    <a:pt x="1342430" y="259557"/>
                  </a:cubicBezTo>
                  <a:cubicBezTo>
                    <a:pt x="1329928" y="253207"/>
                    <a:pt x="1318220" y="248444"/>
                    <a:pt x="1307306" y="245269"/>
                  </a:cubicBezTo>
                  <a:cubicBezTo>
                    <a:pt x="1320403" y="218480"/>
                    <a:pt x="1332706" y="186631"/>
                    <a:pt x="1344216" y="149722"/>
                  </a:cubicBezTo>
                  <a:close/>
                  <a:moveTo>
                    <a:pt x="149424" y="147340"/>
                  </a:moveTo>
                  <a:lnTo>
                    <a:pt x="188119" y="147340"/>
                  </a:lnTo>
                  <a:lnTo>
                    <a:pt x="188119" y="189608"/>
                  </a:lnTo>
                  <a:lnTo>
                    <a:pt x="213717" y="180975"/>
                  </a:lnTo>
                  <a:cubicBezTo>
                    <a:pt x="227013" y="212527"/>
                    <a:pt x="237232" y="239515"/>
                    <a:pt x="244376" y="261938"/>
                  </a:cubicBezTo>
                  <a:lnTo>
                    <a:pt x="214610" y="272356"/>
                  </a:lnTo>
                  <a:cubicBezTo>
                    <a:pt x="209550" y="252810"/>
                    <a:pt x="200720" y="226368"/>
                    <a:pt x="188119" y="193031"/>
                  </a:cubicBezTo>
                  <a:lnTo>
                    <a:pt x="188119" y="260152"/>
                  </a:lnTo>
                  <a:cubicBezTo>
                    <a:pt x="188119" y="269479"/>
                    <a:pt x="185837" y="276722"/>
                    <a:pt x="181273" y="281881"/>
                  </a:cubicBezTo>
                  <a:cubicBezTo>
                    <a:pt x="176709" y="287040"/>
                    <a:pt x="170557" y="290116"/>
                    <a:pt x="162818" y="291108"/>
                  </a:cubicBezTo>
                  <a:cubicBezTo>
                    <a:pt x="155079" y="292101"/>
                    <a:pt x="139402" y="292795"/>
                    <a:pt x="115788" y="293192"/>
                  </a:cubicBezTo>
                  <a:cubicBezTo>
                    <a:pt x="113308" y="279698"/>
                    <a:pt x="110282" y="267395"/>
                    <a:pt x="106710" y="256283"/>
                  </a:cubicBezTo>
                  <a:lnTo>
                    <a:pt x="99120" y="269379"/>
                  </a:lnTo>
                  <a:lnTo>
                    <a:pt x="66973" y="250925"/>
                  </a:lnTo>
                  <a:cubicBezTo>
                    <a:pt x="83245" y="226517"/>
                    <a:pt x="97334" y="201514"/>
                    <a:pt x="109240" y="175915"/>
                  </a:cubicBezTo>
                  <a:lnTo>
                    <a:pt x="141684" y="191096"/>
                  </a:lnTo>
                  <a:cubicBezTo>
                    <a:pt x="131267" y="212031"/>
                    <a:pt x="119856" y="233313"/>
                    <a:pt x="107454" y="254943"/>
                  </a:cubicBezTo>
                  <a:cubicBezTo>
                    <a:pt x="116384" y="255836"/>
                    <a:pt x="125214" y="256283"/>
                    <a:pt x="133945" y="256283"/>
                  </a:cubicBezTo>
                  <a:cubicBezTo>
                    <a:pt x="144264" y="256283"/>
                    <a:pt x="149424" y="250429"/>
                    <a:pt x="149424" y="238721"/>
                  </a:cubicBezTo>
                  <a:close/>
                  <a:moveTo>
                    <a:pt x="1097756" y="126207"/>
                  </a:moveTo>
                  <a:cubicBezTo>
                    <a:pt x="1112044" y="143272"/>
                    <a:pt x="1127423" y="164009"/>
                    <a:pt x="1143893" y="188417"/>
                  </a:cubicBezTo>
                  <a:lnTo>
                    <a:pt x="1106388" y="213420"/>
                  </a:lnTo>
                  <a:cubicBezTo>
                    <a:pt x="1091307" y="188615"/>
                    <a:pt x="1076920" y="167482"/>
                    <a:pt x="1063228" y="150019"/>
                  </a:cubicBezTo>
                  <a:close/>
                  <a:moveTo>
                    <a:pt x="854571" y="95250"/>
                  </a:moveTo>
                  <a:cubicBezTo>
                    <a:pt x="871240" y="111324"/>
                    <a:pt x="888008" y="129481"/>
                    <a:pt x="904875" y="149722"/>
                  </a:cubicBezTo>
                  <a:lnTo>
                    <a:pt x="874514" y="172939"/>
                  </a:lnTo>
                  <a:cubicBezTo>
                    <a:pt x="858242" y="151706"/>
                    <a:pt x="842466" y="132656"/>
                    <a:pt x="827187" y="115789"/>
                  </a:cubicBezTo>
                  <a:close/>
                  <a:moveTo>
                    <a:pt x="1320403" y="92274"/>
                  </a:moveTo>
                  <a:lnTo>
                    <a:pt x="1511796" y="92274"/>
                  </a:lnTo>
                  <a:lnTo>
                    <a:pt x="1511796" y="130969"/>
                  </a:lnTo>
                  <a:lnTo>
                    <a:pt x="1436787" y="130969"/>
                  </a:lnTo>
                  <a:lnTo>
                    <a:pt x="1436787" y="258366"/>
                  </a:lnTo>
                  <a:cubicBezTo>
                    <a:pt x="1436787" y="268983"/>
                    <a:pt x="1433860" y="277143"/>
                    <a:pt x="1428006" y="282848"/>
                  </a:cubicBezTo>
                  <a:cubicBezTo>
                    <a:pt x="1422152" y="288553"/>
                    <a:pt x="1413743" y="291753"/>
                    <a:pt x="1402780" y="292448"/>
                  </a:cubicBezTo>
                  <a:cubicBezTo>
                    <a:pt x="1391816" y="293142"/>
                    <a:pt x="1376859" y="293490"/>
                    <a:pt x="1357908" y="293490"/>
                  </a:cubicBezTo>
                  <a:cubicBezTo>
                    <a:pt x="1355130" y="277416"/>
                    <a:pt x="1352451" y="263625"/>
                    <a:pt x="1349871" y="252115"/>
                  </a:cubicBezTo>
                  <a:cubicBezTo>
                    <a:pt x="1360388" y="253108"/>
                    <a:pt x="1369814" y="253604"/>
                    <a:pt x="1378149" y="253604"/>
                  </a:cubicBezTo>
                  <a:cubicBezTo>
                    <a:pt x="1389658" y="253604"/>
                    <a:pt x="1395413" y="248246"/>
                    <a:pt x="1395413" y="237530"/>
                  </a:cubicBezTo>
                  <a:lnTo>
                    <a:pt x="1395413" y="130969"/>
                  </a:lnTo>
                  <a:lnTo>
                    <a:pt x="1320403" y="130969"/>
                  </a:lnTo>
                  <a:close/>
                  <a:moveTo>
                    <a:pt x="733723" y="89595"/>
                  </a:moveTo>
                  <a:lnTo>
                    <a:pt x="764679" y="110431"/>
                  </a:lnTo>
                  <a:cubicBezTo>
                    <a:pt x="746820" y="135831"/>
                    <a:pt x="730448" y="156568"/>
                    <a:pt x="715566" y="172641"/>
                  </a:cubicBezTo>
                  <a:cubicBezTo>
                    <a:pt x="706636" y="164108"/>
                    <a:pt x="697508" y="155774"/>
                    <a:pt x="688181" y="147638"/>
                  </a:cubicBezTo>
                  <a:cubicBezTo>
                    <a:pt x="704056" y="129779"/>
                    <a:pt x="719237" y="110431"/>
                    <a:pt x="733723" y="89595"/>
                  </a:cubicBezTo>
                  <a:close/>
                  <a:moveTo>
                    <a:pt x="967383" y="88702"/>
                  </a:moveTo>
                  <a:lnTo>
                    <a:pt x="967383" y="139601"/>
                  </a:lnTo>
                  <a:lnTo>
                    <a:pt x="1009650" y="139601"/>
                  </a:lnTo>
                  <a:lnTo>
                    <a:pt x="1009650" y="88702"/>
                  </a:lnTo>
                  <a:close/>
                  <a:moveTo>
                    <a:pt x="1719114" y="86618"/>
                  </a:moveTo>
                  <a:lnTo>
                    <a:pt x="1718816" y="87511"/>
                  </a:lnTo>
                  <a:cubicBezTo>
                    <a:pt x="1722983" y="128092"/>
                    <a:pt x="1730077" y="159098"/>
                    <a:pt x="1740098" y="180529"/>
                  </a:cubicBezTo>
                  <a:cubicBezTo>
                    <a:pt x="1751508" y="157709"/>
                    <a:pt x="1759545" y="126405"/>
                    <a:pt x="1764208" y="86618"/>
                  </a:cubicBezTo>
                  <a:close/>
                  <a:moveTo>
                    <a:pt x="24408" y="81261"/>
                  </a:moveTo>
                  <a:cubicBezTo>
                    <a:pt x="40481" y="92968"/>
                    <a:pt x="56158" y="105470"/>
                    <a:pt x="71438" y="118765"/>
                  </a:cubicBezTo>
                  <a:lnTo>
                    <a:pt x="44649" y="150912"/>
                  </a:lnTo>
                  <a:cubicBezTo>
                    <a:pt x="30361" y="137220"/>
                    <a:pt x="15478" y="123429"/>
                    <a:pt x="0" y="109538"/>
                  </a:cubicBezTo>
                  <a:close/>
                  <a:moveTo>
                    <a:pt x="779859" y="73819"/>
                  </a:moveTo>
                  <a:lnTo>
                    <a:pt x="820638" y="73819"/>
                  </a:lnTo>
                  <a:lnTo>
                    <a:pt x="820638" y="145852"/>
                  </a:lnTo>
                  <a:cubicBezTo>
                    <a:pt x="820638" y="152897"/>
                    <a:pt x="818530" y="160512"/>
                    <a:pt x="814313" y="168697"/>
                  </a:cubicBezTo>
                  <a:cubicBezTo>
                    <a:pt x="810096" y="176883"/>
                    <a:pt x="795586" y="181075"/>
                    <a:pt x="770781" y="181273"/>
                  </a:cubicBezTo>
                  <a:cubicBezTo>
                    <a:pt x="782687" y="192386"/>
                    <a:pt x="793849" y="203399"/>
                    <a:pt x="804267" y="214313"/>
                  </a:cubicBezTo>
                  <a:lnTo>
                    <a:pt x="773906" y="240804"/>
                  </a:lnTo>
                  <a:cubicBezTo>
                    <a:pt x="758825" y="222945"/>
                    <a:pt x="745133" y="207566"/>
                    <a:pt x="732830" y="194668"/>
                  </a:cubicBezTo>
                  <a:lnTo>
                    <a:pt x="752922" y="177552"/>
                  </a:lnTo>
                  <a:cubicBezTo>
                    <a:pt x="750838" y="169317"/>
                    <a:pt x="747812" y="159743"/>
                    <a:pt x="743843" y="148829"/>
                  </a:cubicBezTo>
                  <a:cubicBezTo>
                    <a:pt x="752376" y="149424"/>
                    <a:pt x="759470" y="149722"/>
                    <a:pt x="765125" y="149722"/>
                  </a:cubicBezTo>
                  <a:cubicBezTo>
                    <a:pt x="770682" y="149722"/>
                    <a:pt x="774526" y="148729"/>
                    <a:pt x="776660" y="146745"/>
                  </a:cubicBezTo>
                  <a:cubicBezTo>
                    <a:pt x="778793" y="144761"/>
                    <a:pt x="779859" y="141486"/>
                    <a:pt x="779859" y="136922"/>
                  </a:cubicBezTo>
                  <a:close/>
                  <a:moveTo>
                    <a:pt x="506909" y="65485"/>
                  </a:moveTo>
                  <a:lnTo>
                    <a:pt x="506909" y="223838"/>
                  </a:lnTo>
                  <a:lnTo>
                    <a:pt x="547390" y="223838"/>
                  </a:lnTo>
                  <a:lnTo>
                    <a:pt x="547390" y="65485"/>
                  </a:lnTo>
                  <a:close/>
                  <a:moveTo>
                    <a:pt x="467023" y="26492"/>
                  </a:moveTo>
                  <a:lnTo>
                    <a:pt x="587276" y="26492"/>
                  </a:lnTo>
                  <a:lnTo>
                    <a:pt x="587276" y="287239"/>
                  </a:lnTo>
                  <a:lnTo>
                    <a:pt x="547390" y="287239"/>
                  </a:lnTo>
                  <a:lnTo>
                    <a:pt x="547390" y="262831"/>
                  </a:lnTo>
                  <a:lnTo>
                    <a:pt x="506909" y="262831"/>
                  </a:lnTo>
                  <a:lnTo>
                    <a:pt x="506909" y="289025"/>
                  </a:lnTo>
                  <a:lnTo>
                    <a:pt x="467023" y="289025"/>
                  </a:lnTo>
                  <a:close/>
                  <a:moveTo>
                    <a:pt x="1332309" y="17860"/>
                  </a:moveTo>
                  <a:lnTo>
                    <a:pt x="1500485" y="17860"/>
                  </a:lnTo>
                  <a:lnTo>
                    <a:pt x="1500485" y="56555"/>
                  </a:lnTo>
                  <a:lnTo>
                    <a:pt x="1332309" y="56555"/>
                  </a:lnTo>
                  <a:close/>
                  <a:moveTo>
                    <a:pt x="91381" y="14586"/>
                  </a:moveTo>
                  <a:lnTo>
                    <a:pt x="273546" y="14586"/>
                  </a:lnTo>
                  <a:lnTo>
                    <a:pt x="273546" y="48518"/>
                  </a:lnTo>
                  <a:lnTo>
                    <a:pt x="193030" y="48518"/>
                  </a:lnTo>
                  <a:cubicBezTo>
                    <a:pt x="190252" y="58738"/>
                    <a:pt x="186779" y="68958"/>
                    <a:pt x="182612" y="79177"/>
                  </a:cubicBezTo>
                  <a:lnTo>
                    <a:pt x="290215" y="79177"/>
                  </a:lnTo>
                  <a:lnTo>
                    <a:pt x="290215" y="113110"/>
                  </a:lnTo>
                  <a:lnTo>
                    <a:pt x="228898" y="113110"/>
                  </a:lnTo>
                  <a:cubicBezTo>
                    <a:pt x="247749" y="130275"/>
                    <a:pt x="270867" y="143173"/>
                    <a:pt x="298252" y="151805"/>
                  </a:cubicBezTo>
                  <a:lnTo>
                    <a:pt x="279499" y="191393"/>
                  </a:lnTo>
                  <a:cubicBezTo>
                    <a:pt x="274439" y="189409"/>
                    <a:pt x="269478" y="187226"/>
                    <a:pt x="264617" y="184845"/>
                  </a:cubicBezTo>
                  <a:cubicBezTo>
                    <a:pt x="276424" y="206872"/>
                    <a:pt x="287536" y="229890"/>
                    <a:pt x="297954" y="253901"/>
                  </a:cubicBezTo>
                  <a:lnTo>
                    <a:pt x="265807" y="267593"/>
                  </a:lnTo>
                  <a:cubicBezTo>
                    <a:pt x="257473" y="244376"/>
                    <a:pt x="246162" y="218480"/>
                    <a:pt x="231874" y="189905"/>
                  </a:cubicBezTo>
                  <a:lnTo>
                    <a:pt x="255836" y="180083"/>
                  </a:lnTo>
                  <a:cubicBezTo>
                    <a:pt x="228749" y="164704"/>
                    <a:pt x="205730" y="142379"/>
                    <a:pt x="186779" y="113110"/>
                  </a:cubicBezTo>
                  <a:lnTo>
                    <a:pt x="166241" y="113110"/>
                  </a:lnTo>
                  <a:cubicBezTo>
                    <a:pt x="147985" y="143372"/>
                    <a:pt x="121245" y="169565"/>
                    <a:pt x="86023" y="191691"/>
                  </a:cubicBezTo>
                  <a:cubicBezTo>
                    <a:pt x="75704" y="177999"/>
                    <a:pt x="66080" y="166490"/>
                    <a:pt x="57150" y="157163"/>
                  </a:cubicBezTo>
                  <a:cubicBezTo>
                    <a:pt x="83145" y="145654"/>
                    <a:pt x="104031" y="130969"/>
                    <a:pt x="119807" y="113110"/>
                  </a:cubicBezTo>
                  <a:lnTo>
                    <a:pt x="77688" y="113110"/>
                  </a:lnTo>
                  <a:lnTo>
                    <a:pt x="77688" y="79177"/>
                  </a:lnTo>
                  <a:lnTo>
                    <a:pt x="142131" y="79177"/>
                  </a:lnTo>
                  <a:cubicBezTo>
                    <a:pt x="146794" y="69553"/>
                    <a:pt x="150565" y="59333"/>
                    <a:pt x="153442" y="48518"/>
                  </a:cubicBezTo>
                  <a:lnTo>
                    <a:pt x="91381" y="48518"/>
                  </a:lnTo>
                  <a:close/>
                  <a:moveTo>
                    <a:pt x="32742" y="3572"/>
                  </a:moveTo>
                  <a:cubicBezTo>
                    <a:pt x="53380" y="18257"/>
                    <a:pt x="69652" y="30461"/>
                    <a:pt x="81558" y="40184"/>
                  </a:cubicBezTo>
                  <a:lnTo>
                    <a:pt x="53876" y="70247"/>
                  </a:lnTo>
                  <a:cubicBezTo>
                    <a:pt x="39985" y="56555"/>
                    <a:pt x="24706" y="42962"/>
                    <a:pt x="8037" y="29468"/>
                  </a:cubicBezTo>
                  <a:close/>
                  <a:moveTo>
                    <a:pt x="1254324" y="2382"/>
                  </a:moveTo>
                  <a:lnTo>
                    <a:pt x="1290935" y="2382"/>
                  </a:lnTo>
                  <a:lnTo>
                    <a:pt x="1290935" y="54472"/>
                  </a:lnTo>
                  <a:lnTo>
                    <a:pt x="1319510" y="54472"/>
                  </a:lnTo>
                  <a:lnTo>
                    <a:pt x="1319510" y="93465"/>
                  </a:lnTo>
                  <a:lnTo>
                    <a:pt x="1290935" y="93465"/>
                  </a:lnTo>
                  <a:lnTo>
                    <a:pt x="1290935" y="127844"/>
                  </a:lnTo>
                  <a:cubicBezTo>
                    <a:pt x="1303734" y="134988"/>
                    <a:pt x="1315938" y="141983"/>
                    <a:pt x="1327547" y="148829"/>
                  </a:cubicBezTo>
                  <a:lnTo>
                    <a:pt x="1309092" y="182464"/>
                  </a:lnTo>
                  <a:cubicBezTo>
                    <a:pt x="1304925" y="178892"/>
                    <a:pt x="1298873" y="174427"/>
                    <a:pt x="1290935" y="169069"/>
                  </a:cubicBezTo>
                  <a:lnTo>
                    <a:pt x="1290935" y="294978"/>
                  </a:lnTo>
                  <a:lnTo>
                    <a:pt x="1254324" y="294978"/>
                  </a:lnTo>
                  <a:lnTo>
                    <a:pt x="1254324" y="172343"/>
                  </a:lnTo>
                  <a:cubicBezTo>
                    <a:pt x="1246783" y="191790"/>
                    <a:pt x="1237853" y="210443"/>
                    <a:pt x="1227534" y="228303"/>
                  </a:cubicBezTo>
                  <a:cubicBezTo>
                    <a:pt x="1224161" y="207665"/>
                    <a:pt x="1220986" y="189508"/>
                    <a:pt x="1218009" y="173832"/>
                  </a:cubicBezTo>
                  <a:cubicBezTo>
                    <a:pt x="1233289" y="147340"/>
                    <a:pt x="1244600" y="120551"/>
                    <a:pt x="1251942" y="93465"/>
                  </a:cubicBezTo>
                  <a:lnTo>
                    <a:pt x="1220093" y="93465"/>
                  </a:lnTo>
                  <a:lnTo>
                    <a:pt x="1220093" y="54472"/>
                  </a:lnTo>
                  <a:lnTo>
                    <a:pt x="1254324" y="54472"/>
                  </a:lnTo>
                  <a:close/>
                  <a:moveTo>
                    <a:pt x="1096863" y="1786"/>
                  </a:moveTo>
                  <a:lnTo>
                    <a:pt x="1137940" y="12502"/>
                  </a:lnTo>
                  <a:cubicBezTo>
                    <a:pt x="1133574" y="25698"/>
                    <a:pt x="1128911" y="38597"/>
                    <a:pt x="1123950" y="51197"/>
                  </a:cubicBezTo>
                  <a:lnTo>
                    <a:pt x="1200745" y="51197"/>
                  </a:lnTo>
                  <a:lnTo>
                    <a:pt x="1197322" y="222499"/>
                  </a:lnTo>
                  <a:cubicBezTo>
                    <a:pt x="1196826" y="240953"/>
                    <a:pt x="1195288" y="253876"/>
                    <a:pt x="1192709" y="261268"/>
                  </a:cubicBezTo>
                  <a:cubicBezTo>
                    <a:pt x="1190129" y="268660"/>
                    <a:pt x="1186111" y="274688"/>
                    <a:pt x="1180654" y="279351"/>
                  </a:cubicBezTo>
                  <a:cubicBezTo>
                    <a:pt x="1175197" y="284014"/>
                    <a:pt x="1167581" y="287189"/>
                    <a:pt x="1157808" y="288876"/>
                  </a:cubicBezTo>
                  <a:cubicBezTo>
                    <a:pt x="1148035" y="290563"/>
                    <a:pt x="1126728" y="291406"/>
                    <a:pt x="1093887" y="291406"/>
                  </a:cubicBezTo>
                  <a:cubicBezTo>
                    <a:pt x="1090910" y="273943"/>
                    <a:pt x="1087140" y="258961"/>
                    <a:pt x="1082576" y="246460"/>
                  </a:cubicBezTo>
                  <a:cubicBezTo>
                    <a:pt x="1097260" y="247650"/>
                    <a:pt x="1112887" y="248246"/>
                    <a:pt x="1129457" y="248246"/>
                  </a:cubicBezTo>
                  <a:cubicBezTo>
                    <a:pt x="1134219" y="248246"/>
                    <a:pt x="1138337" y="247700"/>
                    <a:pt x="1141809" y="246609"/>
                  </a:cubicBezTo>
                  <a:cubicBezTo>
                    <a:pt x="1145282" y="245517"/>
                    <a:pt x="1148135" y="243855"/>
                    <a:pt x="1150367" y="241623"/>
                  </a:cubicBezTo>
                  <a:cubicBezTo>
                    <a:pt x="1152600" y="239391"/>
                    <a:pt x="1154112" y="236885"/>
                    <a:pt x="1154906" y="234107"/>
                  </a:cubicBezTo>
                  <a:cubicBezTo>
                    <a:pt x="1155700" y="231329"/>
                    <a:pt x="1156345" y="219125"/>
                    <a:pt x="1156841" y="197495"/>
                  </a:cubicBezTo>
                  <a:lnTo>
                    <a:pt x="1158181" y="136625"/>
                  </a:lnTo>
                  <a:cubicBezTo>
                    <a:pt x="1158577" y="117674"/>
                    <a:pt x="1158776" y="102295"/>
                    <a:pt x="1158776" y="90488"/>
                  </a:cubicBezTo>
                  <a:lnTo>
                    <a:pt x="1106984" y="90488"/>
                  </a:lnTo>
                  <a:cubicBezTo>
                    <a:pt x="1100435" y="104379"/>
                    <a:pt x="1093490" y="117872"/>
                    <a:pt x="1086148" y="130969"/>
                  </a:cubicBezTo>
                  <a:cubicBezTo>
                    <a:pt x="1076722" y="124818"/>
                    <a:pt x="1065014" y="118716"/>
                    <a:pt x="1051024" y="112663"/>
                  </a:cubicBezTo>
                  <a:lnTo>
                    <a:pt x="1051024" y="289918"/>
                  </a:lnTo>
                  <a:lnTo>
                    <a:pt x="1009650" y="289918"/>
                  </a:lnTo>
                  <a:lnTo>
                    <a:pt x="1009650" y="268486"/>
                  </a:lnTo>
                  <a:lnTo>
                    <a:pt x="967383" y="268486"/>
                  </a:lnTo>
                  <a:lnTo>
                    <a:pt x="967383" y="291704"/>
                  </a:lnTo>
                  <a:lnTo>
                    <a:pt x="926009" y="291704"/>
                  </a:lnTo>
                  <a:lnTo>
                    <a:pt x="926009" y="49709"/>
                  </a:lnTo>
                  <a:lnTo>
                    <a:pt x="957411" y="49709"/>
                  </a:lnTo>
                  <a:cubicBezTo>
                    <a:pt x="963166" y="30262"/>
                    <a:pt x="967184" y="14486"/>
                    <a:pt x="969466" y="2382"/>
                  </a:cubicBezTo>
                  <a:lnTo>
                    <a:pt x="1013817" y="9228"/>
                  </a:lnTo>
                  <a:lnTo>
                    <a:pt x="1000423" y="49709"/>
                  </a:lnTo>
                  <a:lnTo>
                    <a:pt x="1051024" y="49709"/>
                  </a:lnTo>
                  <a:lnTo>
                    <a:pt x="1051024" y="107752"/>
                  </a:lnTo>
                  <a:cubicBezTo>
                    <a:pt x="1066998" y="80963"/>
                    <a:pt x="1082278" y="45641"/>
                    <a:pt x="1096863" y="1786"/>
                  </a:cubicBezTo>
                  <a:close/>
                  <a:moveTo>
                    <a:pt x="344091" y="1489"/>
                  </a:moveTo>
                  <a:lnTo>
                    <a:pt x="382786" y="1489"/>
                  </a:lnTo>
                  <a:lnTo>
                    <a:pt x="382042" y="50602"/>
                  </a:lnTo>
                  <a:lnTo>
                    <a:pt x="449461" y="50602"/>
                  </a:lnTo>
                  <a:lnTo>
                    <a:pt x="447526" y="170855"/>
                  </a:lnTo>
                  <a:lnTo>
                    <a:pt x="445591" y="240656"/>
                  </a:lnTo>
                  <a:cubicBezTo>
                    <a:pt x="445095" y="254844"/>
                    <a:pt x="442094" y="265609"/>
                    <a:pt x="436587" y="272951"/>
                  </a:cubicBezTo>
                  <a:cubicBezTo>
                    <a:pt x="431081" y="280293"/>
                    <a:pt x="424532" y="284808"/>
                    <a:pt x="416942" y="286495"/>
                  </a:cubicBezTo>
                  <a:cubicBezTo>
                    <a:pt x="409352" y="288181"/>
                    <a:pt x="393899" y="289025"/>
                    <a:pt x="370582" y="289025"/>
                  </a:cubicBezTo>
                  <a:cubicBezTo>
                    <a:pt x="367606" y="275134"/>
                    <a:pt x="364133" y="260251"/>
                    <a:pt x="360164" y="244376"/>
                  </a:cubicBezTo>
                  <a:cubicBezTo>
                    <a:pt x="372467" y="245170"/>
                    <a:pt x="382588" y="245567"/>
                    <a:pt x="390525" y="245567"/>
                  </a:cubicBezTo>
                  <a:cubicBezTo>
                    <a:pt x="395288" y="245567"/>
                    <a:pt x="398983" y="244550"/>
                    <a:pt x="401613" y="242516"/>
                  </a:cubicBezTo>
                  <a:cubicBezTo>
                    <a:pt x="404242" y="240482"/>
                    <a:pt x="405854" y="237679"/>
                    <a:pt x="406450" y="234107"/>
                  </a:cubicBezTo>
                  <a:cubicBezTo>
                    <a:pt x="407045" y="230535"/>
                    <a:pt x="407740" y="215479"/>
                    <a:pt x="408533" y="188938"/>
                  </a:cubicBezTo>
                  <a:cubicBezTo>
                    <a:pt x="409327" y="162397"/>
                    <a:pt x="409873" y="129283"/>
                    <a:pt x="410170" y="89595"/>
                  </a:cubicBezTo>
                  <a:lnTo>
                    <a:pt x="381298" y="89595"/>
                  </a:lnTo>
                  <a:cubicBezTo>
                    <a:pt x="380206" y="183853"/>
                    <a:pt x="362347" y="252909"/>
                    <a:pt x="327720" y="296764"/>
                  </a:cubicBezTo>
                  <a:cubicBezTo>
                    <a:pt x="320774" y="283270"/>
                    <a:pt x="312936" y="269082"/>
                    <a:pt x="304205" y="254199"/>
                  </a:cubicBezTo>
                  <a:cubicBezTo>
                    <a:pt x="329009" y="218976"/>
                    <a:pt x="341858" y="164108"/>
                    <a:pt x="342751" y="89595"/>
                  </a:cubicBezTo>
                  <a:lnTo>
                    <a:pt x="308670" y="89595"/>
                  </a:lnTo>
                  <a:lnTo>
                    <a:pt x="308670" y="50602"/>
                  </a:lnTo>
                  <a:lnTo>
                    <a:pt x="343644" y="50602"/>
                  </a:lnTo>
                  <a:cubicBezTo>
                    <a:pt x="343942" y="33536"/>
                    <a:pt x="344091" y="17165"/>
                    <a:pt x="344091" y="1489"/>
                  </a:cubicBezTo>
                  <a:close/>
                  <a:moveTo>
                    <a:pt x="1701999" y="1191"/>
                  </a:moveTo>
                  <a:lnTo>
                    <a:pt x="1740991" y="6549"/>
                  </a:lnTo>
                  <a:cubicBezTo>
                    <a:pt x="1738312" y="20638"/>
                    <a:pt x="1735237" y="34132"/>
                    <a:pt x="1731764" y="47030"/>
                  </a:cubicBezTo>
                  <a:lnTo>
                    <a:pt x="1819275" y="47030"/>
                  </a:lnTo>
                  <a:lnTo>
                    <a:pt x="1819275" y="86618"/>
                  </a:lnTo>
                  <a:lnTo>
                    <a:pt x="1802160" y="86618"/>
                  </a:lnTo>
                  <a:cubicBezTo>
                    <a:pt x="1797000" y="139006"/>
                    <a:pt x="1784548" y="181918"/>
                    <a:pt x="1764804" y="215355"/>
                  </a:cubicBezTo>
                  <a:cubicBezTo>
                    <a:pt x="1779191" y="230039"/>
                    <a:pt x="1797744" y="242987"/>
                    <a:pt x="1820466" y="254199"/>
                  </a:cubicBezTo>
                  <a:cubicBezTo>
                    <a:pt x="1812131" y="265510"/>
                    <a:pt x="1803499" y="278706"/>
                    <a:pt x="1794569" y="293787"/>
                  </a:cubicBezTo>
                  <a:cubicBezTo>
                    <a:pt x="1773734" y="281583"/>
                    <a:pt x="1755626" y="266452"/>
                    <a:pt x="1740247" y="248395"/>
                  </a:cubicBezTo>
                  <a:cubicBezTo>
                    <a:pt x="1722288" y="268040"/>
                    <a:pt x="1701205" y="283965"/>
                    <a:pt x="1676995" y="296168"/>
                  </a:cubicBezTo>
                  <a:cubicBezTo>
                    <a:pt x="1672332" y="287239"/>
                    <a:pt x="1667619" y="278855"/>
                    <a:pt x="1662857" y="271017"/>
                  </a:cubicBezTo>
                  <a:lnTo>
                    <a:pt x="1530846" y="288727"/>
                  </a:lnTo>
                  <a:lnTo>
                    <a:pt x="1526084" y="247055"/>
                  </a:lnTo>
                  <a:lnTo>
                    <a:pt x="1580257" y="241549"/>
                  </a:lnTo>
                  <a:lnTo>
                    <a:pt x="1580257" y="206574"/>
                  </a:lnTo>
                  <a:lnTo>
                    <a:pt x="1529060" y="206574"/>
                  </a:lnTo>
                  <a:lnTo>
                    <a:pt x="1529060" y="166093"/>
                  </a:lnTo>
                  <a:lnTo>
                    <a:pt x="1580257" y="166093"/>
                  </a:lnTo>
                  <a:lnTo>
                    <a:pt x="1580257" y="139304"/>
                  </a:lnTo>
                  <a:lnTo>
                    <a:pt x="1621334" y="139304"/>
                  </a:lnTo>
                  <a:lnTo>
                    <a:pt x="1621334" y="166093"/>
                  </a:lnTo>
                  <a:lnTo>
                    <a:pt x="1667173" y="166093"/>
                  </a:lnTo>
                  <a:lnTo>
                    <a:pt x="1667173" y="206574"/>
                  </a:lnTo>
                  <a:lnTo>
                    <a:pt x="1621334" y="206574"/>
                  </a:lnTo>
                  <a:lnTo>
                    <a:pt x="1621334" y="236935"/>
                  </a:lnTo>
                  <a:lnTo>
                    <a:pt x="1676400" y="230089"/>
                  </a:lnTo>
                  <a:cubicBezTo>
                    <a:pt x="1675706" y="233958"/>
                    <a:pt x="1675011" y="239465"/>
                    <a:pt x="1674316" y="246609"/>
                  </a:cubicBezTo>
                  <a:cubicBezTo>
                    <a:pt x="1690489" y="237084"/>
                    <a:pt x="1704578" y="226021"/>
                    <a:pt x="1716584" y="213420"/>
                  </a:cubicBezTo>
                  <a:cubicBezTo>
                    <a:pt x="1705670" y="192386"/>
                    <a:pt x="1697583" y="168672"/>
                    <a:pt x="1692325" y="142280"/>
                  </a:cubicBezTo>
                  <a:cubicBezTo>
                    <a:pt x="1689348" y="147241"/>
                    <a:pt x="1686223" y="152004"/>
                    <a:pt x="1682949" y="156568"/>
                  </a:cubicBezTo>
                  <a:cubicBezTo>
                    <a:pt x="1681163" y="154583"/>
                    <a:pt x="1677045" y="149523"/>
                    <a:pt x="1670596" y="141387"/>
                  </a:cubicBezTo>
                  <a:lnTo>
                    <a:pt x="1653183" y="149722"/>
                  </a:lnTo>
                  <a:lnTo>
                    <a:pt x="1643063" y="130225"/>
                  </a:lnTo>
                  <a:cubicBezTo>
                    <a:pt x="1600795" y="133499"/>
                    <a:pt x="1565771" y="136724"/>
                    <a:pt x="1537990" y="139899"/>
                  </a:cubicBezTo>
                  <a:lnTo>
                    <a:pt x="1524893" y="109240"/>
                  </a:lnTo>
                  <a:cubicBezTo>
                    <a:pt x="1534021" y="102692"/>
                    <a:pt x="1546771" y="84733"/>
                    <a:pt x="1563142" y="55365"/>
                  </a:cubicBezTo>
                  <a:lnTo>
                    <a:pt x="1528465" y="55365"/>
                  </a:lnTo>
                  <a:lnTo>
                    <a:pt x="1528465" y="16669"/>
                  </a:lnTo>
                  <a:lnTo>
                    <a:pt x="1668959" y="16669"/>
                  </a:lnTo>
                  <a:lnTo>
                    <a:pt x="1668959" y="55365"/>
                  </a:lnTo>
                  <a:lnTo>
                    <a:pt x="1604070" y="55365"/>
                  </a:lnTo>
                  <a:lnTo>
                    <a:pt x="1574899" y="101204"/>
                  </a:lnTo>
                  <a:cubicBezTo>
                    <a:pt x="1589385" y="100708"/>
                    <a:pt x="1606302" y="99666"/>
                    <a:pt x="1625650" y="98078"/>
                  </a:cubicBezTo>
                  <a:lnTo>
                    <a:pt x="1612404" y="75010"/>
                  </a:lnTo>
                  <a:lnTo>
                    <a:pt x="1642170" y="59234"/>
                  </a:lnTo>
                  <a:cubicBezTo>
                    <a:pt x="1650901" y="73125"/>
                    <a:pt x="1659979" y="88355"/>
                    <a:pt x="1669405" y="104924"/>
                  </a:cubicBezTo>
                  <a:cubicBezTo>
                    <a:pt x="1684387" y="78433"/>
                    <a:pt x="1695252" y="43855"/>
                    <a:pt x="1701999" y="1191"/>
                  </a:cubicBezTo>
                  <a:close/>
                  <a:moveTo>
                    <a:pt x="737592" y="298"/>
                  </a:moveTo>
                  <a:lnTo>
                    <a:pt x="781050" y="298"/>
                  </a:lnTo>
                  <a:cubicBezTo>
                    <a:pt x="776585" y="9625"/>
                    <a:pt x="771972" y="18554"/>
                    <a:pt x="767209" y="27087"/>
                  </a:cubicBezTo>
                  <a:lnTo>
                    <a:pt x="896243" y="27087"/>
                  </a:lnTo>
                  <a:lnTo>
                    <a:pt x="896243" y="58639"/>
                  </a:lnTo>
                  <a:lnTo>
                    <a:pt x="873026" y="96441"/>
                  </a:lnTo>
                  <a:lnTo>
                    <a:pt x="837605" y="85428"/>
                  </a:lnTo>
                  <a:lnTo>
                    <a:pt x="850702" y="61020"/>
                  </a:lnTo>
                  <a:lnTo>
                    <a:pt x="745778" y="61020"/>
                  </a:lnTo>
                  <a:cubicBezTo>
                    <a:pt x="736650" y="74018"/>
                    <a:pt x="726976" y="85924"/>
                    <a:pt x="716756" y="96739"/>
                  </a:cubicBezTo>
                  <a:cubicBezTo>
                    <a:pt x="708025" y="89397"/>
                    <a:pt x="697905" y="81658"/>
                    <a:pt x="686395" y="73522"/>
                  </a:cubicBezTo>
                  <a:cubicBezTo>
                    <a:pt x="710009" y="47923"/>
                    <a:pt x="727075" y="23515"/>
                    <a:pt x="737592" y="298"/>
                  </a:cubicBezTo>
                  <a:close/>
                  <a:moveTo>
                    <a:pt x="664666" y="0"/>
                  </a:moveTo>
                  <a:lnTo>
                    <a:pt x="703064" y="10121"/>
                  </a:lnTo>
                  <a:cubicBezTo>
                    <a:pt x="696317" y="25004"/>
                    <a:pt x="688677" y="39440"/>
                    <a:pt x="680145" y="53430"/>
                  </a:cubicBezTo>
                  <a:lnTo>
                    <a:pt x="680145" y="178297"/>
                  </a:lnTo>
                  <a:lnTo>
                    <a:pt x="642640" y="178297"/>
                  </a:lnTo>
                  <a:lnTo>
                    <a:pt x="642640" y="105520"/>
                  </a:lnTo>
                  <a:cubicBezTo>
                    <a:pt x="636488" y="112862"/>
                    <a:pt x="630039" y="120055"/>
                    <a:pt x="623292" y="127100"/>
                  </a:cubicBezTo>
                  <a:cubicBezTo>
                    <a:pt x="620117" y="115987"/>
                    <a:pt x="615454" y="102493"/>
                    <a:pt x="609302" y="86618"/>
                  </a:cubicBezTo>
                  <a:cubicBezTo>
                    <a:pt x="632520" y="60028"/>
                    <a:pt x="650974" y="31155"/>
                    <a:pt x="664666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3175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24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pic>
        <p:nvPicPr>
          <p:cNvPr id="9" name="图片 8" descr="R-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6250" y="99695"/>
            <a:ext cx="1169670" cy="1157605"/>
          </a:xfrm>
          <a:prstGeom prst="ellipse">
            <a:avLst/>
          </a:prstGeom>
        </p:spPr>
      </p:pic>
      <p:pic>
        <p:nvPicPr>
          <p:cNvPr id="16" name="图片 15" descr="QQ图片20240705233907"/>
          <p:cNvPicPr>
            <a:picLocks noChangeAspect="1"/>
          </p:cNvPicPr>
          <p:nvPr/>
        </p:nvPicPr>
        <p:blipFill>
          <a:blip r:embed="rId5"/>
          <a:srcRect l="2981" r="30217"/>
          <a:stretch>
            <a:fillRect/>
          </a:stretch>
        </p:blipFill>
        <p:spPr>
          <a:xfrm>
            <a:off x="38100" y="1920240"/>
            <a:ext cx="5949950" cy="4775200"/>
          </a:xfrm>
          <a:prstGeom prst="rect">
            <a:avLst/>
          </a:prstGeom>
        </p:spPr>
      </p:pic>
      <p:pic>
        <p:nvPicPr>
          <p:cNvPr id="21" name="图片 20" descr="QQ图片20240705233917"/>
          <p:cNvPicPr>
            <a:picLocks noChangeAspect="1"/>
          </p:cNvPicPr>
          <p:nvPr/>
        </p:nvPicPr>
        <p:blipFill>
          <a:blip r:embed="rId6"/>
          <a:srcRect l="31050" b="13605"/>
          <a:stretch>
            <a:fillRect/>
          </a:stretch>
        </p:blipFill>
        <p:spPr>
          <a:xfrm>
            <a:off x="6094730" y="1920240"/>
            <a:ext cx="6096635" cy="4775200"/>
          </a:xfrm>
          <a:prstGeom prst="rect">
            <a:avLst/>
          </a:prstGeom>
        </p:spPr>
      </p:pic>
      <p:grpSp>
        <p:nvGrpSpPr>
          <p:cNvPr id="42" name="组合 41"/>
          <p:cNvGrpSpPr/>
          <p:nvPr/>
        </p:nvGrpSpPr>
        <p:grpSpPr>
          <a:xfrm>
            <a:off x="4611242" y="711495"/>
            <a:ext cx="2780157" cy="1237778"/>
            <a:chOff x="5816588" y="1674356"/>
            <a:chExt cx="2436894" cy="1084951"/>
          </a:xfrm>
        </p:grpSpPr>
        <p:grpSp>
          <p:nvGrpSpPr>
            <p:cNvPr id="43" name="组合 42"/>
            <p:cNvGrpSpPr/>
            <p:nvPr/>
          </p:nvGrpSpPr>
          <p:grpSpPr>
            <a:xfrm>
              <a:off x="5816588" y="1699746"/>
              <a:ext cx="1059561" cy="1059561"/>
              <a:chOff x="5220704" y="1757502"/>
              <a:chExt cx="1059561" cy="1059561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5220704" y="1757502"/>
                <a:ext cx="1059561" cy="1059561"/>
              </a:xfrm>
              <a:prstGeom prst="ellipse">
                <a:avLst/>
              </a:prstGeom>
              <a:solidFill>
                <a:srgbClr val="C71E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5269489" y="2004376"/>
                <a:ext cx="961800" cy="5655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sz="3600" b="1" dirty="0">
                    <a:solidFill>
                      <a:schemeClr val="bg1"/>
                    </a:solidFill>
                  </a:rPr>
                  <a:t>前端</a:t>
                </a: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7193921" y="1674356"/>
              <a:ext cx="1059561" cy="1059561"/>
              <a:chOff x="5220704" y="1757502"/>
              <a:chExt cx="1059561" cy="1059561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5220704" y="1757502"/>
                <a:ext cx="1059561" cy="1059561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269489" y="2004376"/>
                <a:ext cx="961800" cy="5655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sz="3600" b="1" dirty="0">
                    <a:solidFill>
                      <a:schemeClr val="bg1"/>
                    </a:solidFill>
                  </a:rPr>
                  <a:t>后端</a:t>
                </a:r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40328" y="250928"/>
            <a:ext cx="6424352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5">
                    <a:lumMod val="50000"/>
                  </a:schemeClr>
                </a:solidFill>
                <a:sym typeface="+mn-ea"/>
              </a:rPr>
              <a:t>一、项目介绍</a:t>
            </a:r>
            <a:endParaRPr lang="zh-CN" altLang="en-US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758056" y="305009"/>
            <a:ext cx="893616" cy="480421"/>
            <a:chOff x="6674468" y="436627"/>
            <a:chExt cx="1880714" cy="1011099"/>
          </a:xfrm>
        </p:grpSpPr>
        <p:sp>
          <p:nvSpPr>
            <p:cNvPr id="4" name="PA-文本框 59"/>
            <p:cNvSpPr txBox="1"/>
            <p:nvPr>
              <p:custDataLst>
                <p:tags r:id="rId2"/>
              </p:custDataLst>
            </p:nvPr>
          </p:nvSpPr>
          <p:spPr>
            <a:xfrm>
              <a:off x="6722608" y="436627"/>
              <a:ext cx="1832574" cy="558198"/>
            </a:xfrm>
            <a:custGeom>
              <a:avLst/>
              <a:gdLst/>
              <a:ahLst/>
              <a:cxnLst/>
              <a:rect l="l" t="t" r="r" b="b"/>
              <a:pathLst>
                <a:path w="1812726" h="552152">
                  <a:moveTo>
                    <a:pt x="1615157" y="101947"/>
                  </a:moveTo>
                  <a:cubicBezTo>
                    <a:pt x="1596801" y="101947"/>
                    <a:pt x="1580678" y="105854"/>
                    <a:pt x="1566788" y="113667"/>
                  </a:cubicBezTo>
                  <a:cubicBezTo>
                    <a:pt x="1552897" y="121481"/>
                    <a:pt x="1542169" y="132581"/>
                    <a:pt x="1534603" y="146968"/>
                  </a:cubicBezTo>
                  <a:cubicBezTo>
                    <a:pt x="1527038" y="161354"/>
                    <a:pt x="1523255" y="177973"/>
                    <a:pt x="1523255" y="196825"/>
                  </a:cubicBezTo>
                  <a:lnTo>
                    <a:pt x="1523255" y="355327"/>
                  </a:lnTo>
                  <a:cubicBezTo>
                    <a:pt x="1523255" y="374178"/>
                    <a:pt x="1527038" y="390798"/>
                    <a:pt x="1534603" y="405184"/>
                  </a:cubicBezTo>
                  <a:cubicBezTo>
                    <a:pt x="1542169" y="419571"/>
                    <a:pt x="1552897" y="430671"/>
                    <a:pt x="1566788" y="438485"/>
                  </a:cubicBezTo>
                  <a:cubicBezTo>
                    <a:pt x="1580678" y="446298"/>
                    <a:pt x="1596801" y="450205"/>
                    <a:pt x="1615157" y="450205"/>
                  </a:cubicBezTo>
                  <a:cubicBezTo>
                    <a:pt x="1633512" y="450205"/>
                    <a:pt x="1649635" y="446298"/>
                    <a:pt x="1663526" y="438485"/>
                  </a:cubicBezTo>
                  <a:cubicBezTo>
                    <a:pt x="1677416" y="430671"/>
                    <a:pt x="1688144" y="419571"/>
                    <a:pt x="1695710" y="405184"/>
                  </a:cubicBezTo>
                  <a:cubicBezTo>
                    <a:pt x="1703275" y="390798"/>
                    <a:pt x="1707058" y="374178"/>
                    <a:pt x="1707058" y="355327"/>
                  </a:cubicBezTo>
                  <a:lnTo>
                    <a:pt x="1707058" y="196825"/>
                  </a:lnTo>
                  <a:cubicBezTo>
                    <a:pt x="1707058" y="177973"/>
                    <a:pt x="1703275" y="161354"/>
                    <a:pt x="1695710" y="146968"/>
                  </a:cubicBezTo>
                  <a:cubicBezTo>
                    <a:pt x="1688144" y="132581"/>
                    <a:pt x="1677416" y="121481"/>
                    <a:pt x="1663526" y="113667"/>
                  </a:cubicBezTo>
                  <a:cubicBezTo>
                    <a:pt x="1649635" y="105854"/>
                    <a:pt x="1633512" y="101947"/>
                    <a:pt x="1615157" y="101947"/>
                  </a:cubicBezTo>
                  <a:close/>
                  <a:moveTo>
                    <a:pt x="624557" y="101947"/>
                  </a:moveTo>
                  <a:cubicBezTo>
                    <a:pt x="606201" y="101947"/>
                    <a:pt x="590078" y="105854"/>
                    <a:pt x="576188" y="113667"/>
                  </a:cubicBezTo>
                  <a:cubicBezTo>
                    <a:pt x="562297" y="121481"/>
                    <a:pt x="551569" y="132581"/>
                    <a:pt x="544004" y="146968"/>
                  </a:cubicBezTo>
                  <a:cubicBezTo>
                    <a:pt x="536438" y="161354"/>
                    <a:pt x="532655" y="177973"/>
                    <a:pt x="532655" y="196825"/>
                  </a:cubicBezTo>
                  <a:lnTo>
                    <a:pt x="532655" y="355327"/>
                  </a:lnTo>
                  <a:cubicBezTo>
                    <a:pt x="532655" y="374178"/>
                    <a:pt x="536438" y="390798"/>
                    <a:pt x="544004" y="405184"/>
                  </a:cubicBezTo>
                  <a:cubicBezTo>
                    <a:pt x="551569" y="419571"/>
                    <a:pt x="562297" y="430671"/>
                    <a:pt x="576188" y="438485"/>
                  </a:cubicBezTo>
                  <a:cubicBezTo>
                    <a:pt x="590078" y="446298"/>
                    <a:pt x="606201" y="450205"/>
                    <a:pt x="624557" y="450205"/>
                  </a:cubicBezTo>
                  <a:cubicBezTo>
                    <a:pt x="642912" y="450205"/>
                    <a:pt x="659035" y="446298"/>
                    <a:pt x="672926" y="438485"/>
                  </a:cubicBezTo>
                  <a:cubicBezTo>
                    <a:pt x="686816" y="430671"/>
                    <a:pt x="697545" y="419571"/>
                    <a:pt x="705110" y="405184"/>
                  </a:cubicBezTo>
                  <a:cubicBezTo>
                    <a:pt x="712675" y="390798"/>
                    <a:pt x="716458" y="374178"/>
                    <a:pt x="716458" y="355327"/>
                  </a:cubicBezTo>
                  <a:lnTo>
                    <a:pt x="716458" y="196825"/>
                  </a:lnTo>
                  <a:cubicBezTo>
                    <a:pt x="716458" y="177973"/>
                    <a:pt x="712675" y="161354"/>
                    <a:pt x="705110" y="146968"/>
                  </a:cubicBezTo>
                  <a:cubicBezTo>
                    <a:pt x="697545" y="132581"/>
                    <a:pt x="686816" y="121481"/>
                    <a:pt x="672926" y="113667"/>
                  </a:cubicBezTo>
                  <a:cubicBezTo>
                    <a:pt x="659035" y="105854"/>
                    <a:pt x="642912" y="101947"/>
                    <a:pt x="624557" y="101947"/>
                  </a:cubicBezTo>
                  <a:close/>
                  <a:moveTo>
                    <a:pt x="0" y="5581"/>
                  </a:moveTo>
                  <a:lnTo>
                    <a:pt x="101947" y="5581"/>
                  </a:lnTo>
                  <a:lnTo>
                    <a:pt x="101947" y="448344"/>
                  </a:lnTo>
                  <a:lnTo>
                    <a:pt x="362396" y="448344"/>
                  </a:lnTo>
                  <a:lnTo>
                    <a:pt x="362396" y="546571"/>
                  </a:lnTo>
                  <a:lnTo>
                    <a:pt x="101947" y="546571"/>
                  </a:lnTo>
                  <a:lnTo>
                    <a:pt x="45392" y="546571"/>
                  </a:lnTo>
                  <a:lnTo>
                    <a:pt x="0" y="546571"/>
                  </a:lnTo>
                  <a:close/>
                  <a:moveTo>
                    <a:pt x="1615157" y="0"/>
                  </a:moveTo>
                  <a:cubicBezTo>
                    <a:pt x="1654348" y="0"/>
                    <a:pt x="1688888" y="8247"/>
                    <a:pt x="1718778" y="24742"/>
                  </a:cubicBezTo>
                  <a:cubicBezTo>
                    <a:pt x="1748668" y="41238"/>
                    <a:pt x="1771798" y="64554"/>
                    <a:pt x="1788169" y="94692"/>
                  </a:cubicBezTo>
                  <a:cubicBezTo>
                    <a:pt x="1804540" y="124829"/>
                    <a:pt x="1812726" y="159742"/>
                    <a:pt x="1812726" y="199429"/>
                  </a:cubicBezTo>
                  <a:lnTo>
                    <a:pt x="1812726" y="352722"/>
                  </a:lnTo>
                  <a:cubicBezTo>
                    <a:pt x="1812726" y="392410"/>
                    <a:pt x="1804540" y="427323"/>
                    <a:pt x="1788169" y="457460"/>
                  </a:cubicBezTo>
                  <a:cubicBezTo>
                    <a:pt x="1771798" y="487598"/>
                    <a:pt x="1748668" y="510914"/>
                    <a:pt x="1718778" y="527409"/>
                  </a:cubicBezTo>
                  <a:cubicBezTo>
                    <a:pt x="1688888" y="543905"/>
                    <a:pt x="1654348" y="552152"/>
                    <a:pt x="1615157" y="552152"/>
                  </a:cubicBezTo>
                  <a:cubicBezTo>
                    <a:pt x="1575965" y="552152"/>
                    <a:pt x="1541425" y="543905"/>
                    <a:pt x="1511535" y="527409"/>
                  </a:cubicBezTo>
                  <a:cubicBezTo>
                    <a:pt x="1481645" y="510914"/>
                    <a:pt x="1458515" y="487598"/>
                    <a:pt x="1442144" y="457460"/>
                  </a:cubicBezTo>
                  <a:cubicBezTo>
                    <a:pt x="1425773" y="427323"/>
                    <a:pt x="1417587" y="392410"/>
                    <a:pt x="1417587" y="352722"/>
                  </a:cubicBezTo>
                  <a:lnTo>
                    <a:pt x="1417587" y="199429"/>
                  </a:lnTo>
                  <a:cubicBezTo>
                    <a:pt x="1417587" y="159742"/>
                    <a:pt x="1425773" y="124829"/>
                    <a:pt x="1442144" y="94692"/>
                  </a:cubicBezTo>
                  <a:cubicBezTo>
                    <a:pt x="1458515" y="64554"/>
                    <a:pt x="1481645" y="41238"/>
                    <a:pt x="1511535" y="24742"/>
                  </a:cubicBezTo>
                  <a:cubicBezTo>
                    <a:pt x="1541425" y="8247"/>
                    <a:pt x="1575965" y="0"/>
                    <a:pt x="1615157" y="0"/>
                  </a:cubicBezTo>
                  <a:close/>
                  <a:moveTo>
                    <a:pt x="1119113" y="0"/>
                  </a:moveTo>
                  <a:cubicBezTo>
                    <a:pt x="1151359" y="0"/>
                    <a:pt x="1181124" y="6635"/>
                    <a:pt x="1208409" y="19905"/>
                  </a:cubicBezTo>
                  <a:cubicBezTo>
                    <a:pt x="1235695" y="33176"/>
                    <a:pt x="1258453" y="51966"/>
                    <a:pt x="1276684" y="76274"/>
                  </a:cubicBezTo>
                  <a:cubicBezTo>
                    <a:pt x="1294916" y="100583"/>
                    <a:pt x="1307256" y="128736"/>
                    <a:pt x="1313705" y="160734"/>
                  </a:cubicBezTo>
                  <a:lnTo>
                    <a:pt x="1203573" y="160734"/>
                  </a:lnTo>
                  <a:cubicBezTo>
                    <a:pt x="1199852" y="149324"/>
                    <a:pt x="1193713" y="139464"/>
                    <a:pt x="1185155" y="131155"/>
                  </a:cubicBezTo>
                  <a:cubicBezTo>
                    <a:pt x="1176597" y="122845"/>
                    <a:pt x="1166552" y="116520"/>
                    <a:pt x="1155017" y="112179"/>
                  </a:cubicBezTo>
                  <a:cubicBezTo>
                    <a:pt x="1143483" y="107838"/>
                    <a:pt x="1131515" y="105668"/>
                    <a:pt x="1119113" y="105668"/>
                  </a:cubicBezTo>
                  <a:cubicBezTo>
                    <a:pt x="1101005" y="105668"/>
                    <a:pt x="1085068" y="109636"/>
                    <a:pt x="1071302" y="117574"/>
                  </a:cubicBezTo>
                  <a:cubicBezTo>
                    <a:pt x="1057535" y="125511"/>
                    <a:pt x="1046869" y="136798"/>
                    <a:pt x="1039303" y="151432"/>
                  </a:cubicBezTo>
                  <a:cubicBezTo>
                    <a:pt x="1031738" y="166067"/>
                    <a:pt x="1027955" y="182934"/>
                    <a:pt x="1027955" y="202034"/>
                  </a:cubicBezTo>
                  <a:lnTo>
                    <a:pt x="1027955" y="361652"/>
                  </a:lnTo>
                  <a:cubicBezTo>
                    <a:pt x="1027955" y="378519"/>
                    <a:pt x="1031800" y="393402"/>
                    <a:pt x="1039489" y="406301"/>
                  </a:cubicBezTo>
                  <a:cubicBezTo>
                    <a:pt x="1047179" y="419199"/>
                    <a:pt x="1058093" y="429121"/>
                    <a:pt x="1072232" y="436066"/>
                  </a:cubicBezTo>
                  <a:cubicBezTo>
                    <a:pt x="1086370" y="443011"/>
                    <a:pt x="1102741" y="446484"/>
                    <a:pt x="1121345" y="446484"/>
                  </a:cubicBezTo>
                  <a:cubicBezTo>
                    <a:pt x="1139700" y="446484"/>
                    <a:pt x="1155762" y="442701"/>
                    <a:pt x="1169528" y="435136"/>
                  </a:cubicBezTo>
                  <a:cubicBezTo>
                    <a:pt x="1183295" y="427571"/>
                    <a:pt x="1193899" y="416594"/>
                    <a:pt x="1201340" y="402208"/>
                  </a:cubicBezTo>
                  <a:cubicBezTo>
                    <a:pt x="1208782" y="387821"/>
                    <a:pt x="1212502" y="370830"/>
                    <a:pt x="1212502" y="351234"/>
                  </a:cubicBezTo>
                  <a:lnTo>
                    <a:pt x="1212502" y="342304"/>
                  </a:lnTo>
                  <a:lnTo>
                    <a:pt x="1130647" y="342304"/>
                  </a:lnTo>
                  <a:lnTo>
                    <a:pt x="1130647" y="244078"/>
                  </a:lnTo>
                  <a:lnTo>
                    <a:pt x="1318170" y="244078"/>
                  </a:lnTo>
                  <a:lnTo>
                    <a:pt x="1318170" y="349746"/>
                  </a:lnTo>
                  <a:cubicBezTo>
                    <a:pt x="1318170" y="389929"/>
                    <a:pt x="1310047" y="425338"/>
                    <a:pt x="1293800" y="455972"/>
                  </a:cubicBezTo>
                  <a:cubicBezTo>
                    <a:pt x="1277552" y="486606"/>
                    <a:pt x="1254546" y="510294"/>
                    <a:pt x="1224781" y="527037"/>
                  </a:cubicBezTo>
                  <a:cubicBezTo>
                    <a:pt x="1195015" y="543781"/>
                    <a:pt x="1160536" y="552152"/>
                    <a:pt x="1121345" y="552152"/>
                  </a:cubicBezTo>
                  <a:cubicBezTo>
                    <a:pt x="1081906" y="552152"/>
                    <a:pt x="1047117" y="544277"/>
                    <a:pt x="1016979" y="528526"/>
                  </a:cubicBezTo>
                  <a:cubicBezTo>
                    <a:pt x="986842" y="512775"/>
                    <a:pt x="963525" y="490512"/>
                    <a:pt x="947030" y="461739"/>
                  </a:cubicBezTo>
                  <a:cubicBezTo>
                    <a:pt x="930535" y="432966"/>
                    <a:pt x="922287" y="399603"/>
                    <a:pt x="922287" y="361652"/>
                  </a:cubicBezTo>
                  <a:lnTo>
                    <a:pt x="922287" y="202034"/>
                  </a:lnTo>
                  <a:cubicBezTo>
                    <a:pt x="922287" y="161850"/>
                    <a:pt x="930411" y="126504"/>
                    <a:pt x="946658" y="95994"/>
                  </a:cubicBezTo>
                  <a:cubicBezTo>
                    <a:pt x="962905" y="65484"/>
                    <a:pt x="985911" y="41858"/>
                    <a:pt x="1015677" y="25114"/>
                  </a:cubicBezTo>
                  <a:cubicBezTo>
                    <a:pt x="1045443" y="8371"/>
                    <a:pt x="1079921" y="0"/>
                    <a:pt x="1119113" y="0"/>
                  </a:cubicBezTo>
                  <a:close/>
                  <a:moveTo>
                    <a:pt x="624557" y="0"/>
                  </a:moveTo>
                  <a:cubicBezTo>
                    <a:pt x="663748" y="0"/>
                    <a:pt x="698289" y="8247"/>
                    <a:pt x="728178" y="24742"/>
                  </a:cubicBezTo>
                  <a:cubicBezTo>
                    <a:pt x="758068" y="41238"/>
                    <a:pt x="781198" y="64554"/>
                    <a:pt x="797569" y="94692"/>
                  </a:cubicBezTo>
                  <a:cubicBezTo>
                    <a:pt x="813940" y="124829"/>
                    <a:pt x="822126" y="159742"/>
                    <a:pt x="822126" y="199429"/>
                  </a:cubicBezTo>
                  <a:lnTo>
                    <a:pt x="822126" y="352722"/>
                  </a:lnTo>
                  <a:cubicBezTo>
                    <a:pt x="822126" y="392410"/>
                    <a:pt x="813940" y="427323"/>
                    <a:pt x="797569" y="457460"/>
                  </a:cubicBezTo>
                  <a:cubicBezTo>
                    <a:pt x="781198" y="487598"/>
                    <a:pt x="758068" y="510914"/>
                    <a:pt x="728178" y="527409"/>
                  </a:cubicBezTo>
                  <a:cubicBezTo>
                    <a:pt x="698289" y="543905"/>
                    <a:pt x="663748" y="552152"/>
                    <a:pt x="624557" y="552152"/>
                  </a:cubicBezTo>
                  <a:cubicBezTo>
                    <a:pt x="585365" y="552152"/>
                    <a:pt x="550825" y="543905"/>
                    <a:pt x="520935" y="527409"/>
                  </a:cubicBezTo>
                  <a:cubicBezTo>
                    <a:pt x="491045" y="510914"/>
                    <a:pt x="467915" y="487598"/>
                    <a:pt x="451544" y="457460"/>
                  </a:cubicBezTo>
                  <a:cubicBezTo>
                    <a:pt x="435173" y="427323"/>
                    <a:pt x="426987" y="392410"/>
                    <a:pt x="426987" y="352722"/>
                  </a:cubicBezTo>
                  <a:lnTo>
                    <a:pt x="426987" y="199429"/>
                  </a:lnTo>
                  <a:cubicBezTo>
                    <a:pt x="426987" y="159742"/>
                    <a:pt x="435173" y="124829"/>
                    <a:pt x="451544" y="94692"/>
                  </a:cubicBezTo>
                  <a:cubicBezTo>
                    <a:pt x="467915" y="64554"/>
                    <a:pt x="491045" y="41238"/>
                    <a:pt x="520935" y="24742"/>
                  </a:cubicBezTo>
                  <a:cubicBezTo>
                    <a:pt x="550825" y="8247"/>
                    <a:pt x="585365" y="0"/>
                    <a:pt x="624557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6000" b="1" dirty="0">
                <a:solidFill>
                  <a:schemeClr val="accent5">
                    <a:lumMod val="50000"/>
                  </a:schemeClr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5" name="PA-任意多边形 57"/>
            <p:cNvSpPr/>
            <p:nvPr>
              <p:custDataLst>
                <p:tags r:id="rId3"/>
              </p:custDataLst>
            </p:nvPr>
          </p:nvSpPr>
          <p:spPr>
            <a:xfrm>
              <a:off x="6674468" y="1141141"/>
              <a:ext cx="1880714" cy="306585"/>
            </a:xfrm>
            <a:custGeom>
              <a:avLst/>
              <a:gdLst/>
              <a:ahLst/>
              <a:cxnLst/>
              <a:rect l="l" t="t" r="r" b="b"/>
              <a:pathLst>
                <a:path w="1820466" h="296764">
                  <a:moveTo>
                    <a:pt x="636984" y="186333"/>
                  </a:moveTo>
                  <a:lnTo>
                    <a:pt x="673894" y="198835"/>
                  </a:lnTo>
                  <a:cubicBezTo>
                    <a:pt x="663972" y="228997"/>
                    <a:pt x="654745" y="253604"/>
                    <a:pt x="646212" y="272654"/>
                  </a:cubicBezTo>
                  <a:lnTo>
                    <a:pt x="609005" y="258366"/>
                  </a:lnTo>
                  <a:cubicBezTo>
                    <a:pt x="619720" y="236340"/>
                    <a:pt x="629047" y="212329"/>
                    <a:pt x="636984" y="186333"/>
                  </a:cubicBezTo>
                  <a:close/>
                  <a:moveTo>
                    <a:pt x="967383" y="178594"/>
                  </a:moveTo>
                  <a:lnTo>
                    <a:pt x="967383" y="229493"/>
                  </a:lnTo>
                  <a:lnTo>
                    <a:pt x="1009650" y="229493"/>
                  </a:lnTo>
                  <a:lnTo>
                    <a:pt x="1009650" y="178594"/>
                  </a:lnTo>
                  <a:close/>
                  <a:moveTo>
                    <a:pt x="862013" y="176511"/>
                  </a:moveTo>
                  <a:cubicBezTo>
                    <a:pt x="875506" y="193576"/>
                    <a:pt x="890389" y="213420"/>
                    <a:pt x="906661" y="236042"/>
                  </a:cubicBezTo>
                  <a:lnTo>
                    <a:pt x="873919" y="260152"/>
                  </a:lnTo>
                  <a:lnTo>
                    <a:pt x="854273" y="231281"/>
                  </a:lnTo>
                  <a:lnTo>
                    <a:pt x="849032" y="248962"/>
                  </a:lnTo>
                  <a:cubicBezTo>
                    <a:pt x="843683" y="264831"/>
                    <a:pt x="838014" y="275258"/>
                    <a:pt x="832024" y="280244"/>
                  </a:cubicBezTo>
                  <a:cubicBezTo>
                    <a:pt x="824037" y="286892"/>
                    <a:pt x="813891" y="290215"/>
                    <a:pt x="801588" y="290215"/>
                  </a:cubicBezTo>
                  <a:lnTo>
                    <a:pt x="725091" y="290215"/>
                  </a:lnTo>
                  <a:cubicBezTo>
                    <a:pt x="695325" y="290215"/>
                    <a:pt x="680442" y="276325"/>
                    <a:pt x="680442" y="248543"/>
                  </a:cubicBezTo>
                  <a:lnTo>
                    <a:pt x="680442" y="189310"/>
                  </a:lnTo>
                  <a:lnTo>
                    <a:pt x="719733" y="189310"/>
                  </a:lnTo>
                  <a:lnTo>
                    <a:pt x="719733" y="237530"/>
                  </a:lnTo>
                  <a:cubicBezTo>
                    <a:pt x="719733" y="248841"/>
                    <a:pt x="725488" y="254497"/>
                    <a:pt x="736997" y="254497"/>
                  </a:cubicBezTo>
                  <a:lnTo>
                    <a:pt x="783431" y="254497"/>
                  </a:lnTo>
                  <a:cubicBezTo>
                    <a:pt x="790178" y="254497"/>
                    <a:pt x="796057" y="253083"/>
                    <a:pt x="801068" y="250255"/>
                  </a:cubicBezTo>
                  <a:cubicBezTo>
                    <a:pt x="806078" y="247427"/>
                    <a:pt x="810121" y="235149"/>
                    <a:pt x="813197" y="213420"/>
                  </a:cubicBezTo>
                  <a:cubicBezTo>
                    <a:pt x="821333" y="217190"/>
                    <a:pt x="828824" y="220564"/>
                    <a:pt x="835670" y="223540"/>
                  </a:cubicBezTo>
                  <a:lnTo>
                    <a:pt x="854272" y="231279"/>
                  </a:lnTo>
                  <a:lnTo>
                    <a:pt x="851892" y="227782"/>
                  </a:lnTo>
                  <a:cubicBezTo>
                    <a:pt x="844550" y="217414"/>
                    <a:pt x="837208" y="207467"/>
                    <a:pt x="829866" y="197942"/>
                  </a:cubicBezTo>
                  <a:close/>
                  <a:moveTo>
                    <a:pt x="34826" y="169962"/>
                  </a:moveTo>
                  <a:cubicBezTo>
                    <a:pt x="47129" y="175320"/>
                    <a:pt x="59928" y="179983"/>
                    <a:pt x="73224" y="183952"/>
                  </a:cubicBezTo>
                  <a:cubicBezTo>
                    <a:pt x="64095" y="217885"/>
                    <a:pt x="54868" y="254596"/>
                    <a:pt x="45542" y="294085"/>
                  </a:cubicBezTo>
                  <a:cubicBezTo>
                    <a:pt x="32048" y="289322"/>
                    <a:pt x="18951" y="285254"/>
                    <a:pt x="6251" y="281881"/>
                  </a:cubicBezTo>
                  <a:cubicBezTo>
                    <a:pt x="16371" y="249337"/>
                    <a:pt x="25896" y="212031"/>
                    <a:pt x="34826" y="169962"/>
                  </a:cubicBezTo>
                  <a:close/>
                  <a:moveTo>
                    <a:pt x="1480245" y="152103"/>
                  </a:moveTo>
                  <a:cubicBezTo>
                    <a:pt x="1492746" y="182067"/>
                    <a:pt x="1504752" y="213519"/>
                    <a:pt x="1516261" y="246460"/>
                  </a:cubicBezTo>
                  <a:lnTo>
                    <a:pt x="1479649" y="260450"/>
                  </a:lnTo>
                  <a:cubicBezTo>
                    <a:pt x="1468140" y="225326"/>
                    <a:pt x="1456531" y="193477"/>
                    <a:pt x="1444824" y="164902"/>
                  </a:cubicBezTo>
                  <a:close/>
                  <a:moveTo>
                    <a:pt x="1344216" y="149722"/>
                  </a:moveTo>
                  <a:lnTo>
                    <a:pt x="1379637" y="159842"/>
                  </a:lnTo>
                  <a:cubicBezTo>
                    <a:pt x="1367532" y="198339"/>
                    <a:pt x="1355130" y="231577"/>
                    <a:pt x="1342430" y="259557"/>
                  </a:cubicBezTo>
                  <a:cubicBezTo>
                    <a:pt x="1329928" y="253207"/>
                    <a:pt x="1318220" y="248444"/>
                    <a:pt x="1307306" y="245269"/>
                  </a:cubicBezTo>
                  <a:cubicBezTo>
                    <a:pt x="1320403" y="218480"/>
                    <a:pt x="1332706" y="186631"/>
                    <a:pt x="1344216" y="149722"/>
                  </a:cubicBezTo>
                  <a:close/>
                  <a:moveTo>
                    <a:pt x="149424" y="147340"/>
                  </a:moveTo>
                  <a:lnTo>
                    <a:pt x="188119" y="147340"/>
                  </a:lnTo>
                  <a:lnTo>
                    <a:pt x="188119" y="189608"/>
                  </a:lnTo>
                  <a:lnTo>
                    <a:pt x="213717" y="180975"/>
                  </a:lnTo>
                  <a:cubicBezTo>
                    <a:pt x="227013" y="212527"/>
                    <a:pt x="237232" y="239515"/>
                    <a:pt x="244376" y="261938"/>
                  </a:cubicBezTo>
                  <a:lnTo>
                    <a:pt x="214610" y="272356"/>
                  </a:lnTo>
                  <a:cubicBezTo>
                    <a:pt x="209550" y="252810"/>
                    <a:pt x="200720" y="226368"/>
                    <a:pt x="188119" y="193031"/>
                  </a:cubicBezTo>
                  <a:lnTo>
                    <a:pt x="188119" y="260152"/>
                  </a:lnTo>
                  <a:cubicBezTo>
                    <a:pt x="188119" y="269479"/>
                    <a:pt x="185837" y="276722"/>
                    <a:pt x="181273" y="281881"/>
                  </a:cubicBezTo>
                  <a:cubicBezTo>
                    <a:pt x="176709" y="287040"/>
                    <a:pt x="170557" y="290116"/>
                    <a:pt x="162818" y="291108"/>
                  </a:cubicBezTo>
                  <a:cubicBezTo>
                    <a:pt x="155079" y="292101"/>
                    <a:pt x="139402" y="292795"/>
                    <a:pt x="115788" y="293192"/>
                  </a:cubicBezTo>
                  <a:cubicBezTo>
                    <a:pt x="113308" y="279698"/>
                    <a:pt x="110282" y="267395"/>
                    <a:pt x="106710" y="256283"/>
                  </a:cubicBezTo>
                  <a:lnTo>
                    <a:pt x="99120" y="269379"/>
                  </a:lnTo>
                  <a:lnTo>
                    <a:pt x="66973" y="250925"/>
                  </a:lnTo>
                  <a:cubicBezTo>
                    <a:pt x="83245" y="226517"/>
                    <a:pt x="97334" y="201514"/>
                    <a:pt x="109240" y="175915"/>
                  </a:cubicBezTo>
                  <a:lnTo>
                    <a:pt x="141684" y="191096"/>
                  </a:lnTo>
                  <a:cubicBezTo>
                    <a:pt x="131267" y="212031"/>
                    <a:pt x="119856" y="233313"/>
                    <a:pt x="107454" y="254943"/>
                  </a:cubicBezTo>
                  <a:cubicBezTo>
                    <a:pt x="116384" y="255836"/>
                    <a:pt x="125214" y="256283"/>
                    <a:pt x="133945" y="256283"/>
                  </a:cubicBezTo>
                  <a:cubicBezTo>
                    <a:pt x="144264" y="256283"/>
                    <a:pt x="149424" y="250429"/>
                    <a:pt x="149424" y="238721"/>
                  </a:cubicBezTo>
                  <a:close/>
                  <a:moveTo>
                    <a:pt x="1097756" y="126207"/>
                  </a:moveTo>
                  <a:cubicBezTo>
                    <a:pt x="1112044" y="143272"/>
                    <a:pt x="1127423" y="164009"/>
                    <a:pt x="1143893" y="188417"/>
                  </a:cubicBezTo>
                  <a:lnTo>
                    <a:pt x="1106388" y="213420"/>
                  </a:lnTo>
                  <a:cubicBezTo>
                    <a:pt x="1091307" y="188615"/>
                    <a:pt x="1076920" y="167482"/>
                    <a:pt x="1063228" y="150019"/>
                  </a:cubicBezTo>
                  <a:close/>
                  <a:moveTo>
                    <a:pt x="854571" y="95250"/>
                  </a:moveTo>
                  <a:cubicBezTo>
                    <a:pt x="871240" y="111324"/>
                    <a:pt x="888008" y="129481"/>
                    <a:pt x="904875" y="149722"/>
                  </a:cubicBezTo>
                  <a:lnTo>
                    <a:pt x="874514" y="172939"/>
                  </a:lnTo>
                  <a:cubicBezTo>
                    <a:pt x="858242" y="151706"/>
                    <a:pt x="842466" y="132656"/>
                    <a:pt x="827187" y="115789"/>
                  </a:cubicBezTo>
                  <a:close/>
                  <a:moveTo>
                    <a:pt x="1320403" y="92274"/>
                  </a:moveTo>
                  <a:lnTo>
                    <a:pt x="1511796" y="92274"/>
                  </a:lnTo>
                  <a:lnTo>
                    <a:pt x="1511796" y="130969"/>
                  </a:lnTo>
                  <a:lnTo>
                    <a:pt x="1436787" y="130969"/>
                  </a:lnTo>
                  <a:lnTo>
                    <a:pt x="1436787" y="258366"/>
                  </a:lnTo>
                  <a:cubicBezTo>
                    <a:pt x="1436787" y="268983"/>
                    <a:pt x="1433860" y="277143"/>
                    <a:pt x="1428006" y="282848"/>
                  </a:cubicBezTo>
                  <a:cubicBezTo>
                    <a:pt x="1422152" y="288553"/>
                    <a:pt x="1413743" y="291753"/>
                    <a:pt x="1402780" y="292448"/>
                  </a:cubicBezTo>
                  <a:cubicBezTo>
                    <a:pt x="1391816" y="293142"/>
                    <a:pt x="1376859" y="293490"/>
                    <a:pt x="1357908" y="293490"/>
                  </a:cubicBezTo>
                  <a:cubicBezTo>
                    <a:pt x="1355130" y="277416"/>
                    <a:pt x="1352451" y="263625"/>
                    <a:pt x="1349871" y="252115"/>
                  </a:cubicBezTo>
                  <a:cubicBezTo>
                    <a:pt x="1360388" y="253108"/>
                    <a:pt x="1369814" y="253604"/>
                    <a:pt x="1378149" y="253604"/>
                  </a:cubicBezTo>
                  <a:cubicBezTo>
                    <a:pt x="1389658" y="253604"/>
                    <a:pt x="1395413" y="248246"/>
                    <a:pt x="1395413" y="237530"/>
                  </a:cubicBezTo>
                  <a:lnTo>
                    <a:pt x="1395413" y="130969"/>
                  </a:lnTo>
                  <a:lnTo>
                    <a:pt x="1320403" y="130969"/>
                  </a:lnTo>
                  <a:close/>
                  <a:moveTo>
                    <a:pt x="733723" y="89595"/>
                  </a:moveTo>
                  <a:lnTo>
                    <a:pt x="764679" y="110431"/>
                  </a:lnTo>
                  <a:cubicBezTo>
                    <a:pt x="746820" y="135831"/>
                    <a:pt x="730448" y="156568"/>
                    <a:pt x="715566" y="172641"/>
                  </a:cubicBezTo>
                  <a:cubicBezTo>
                    <a:pt x="706636" y="164108"/>
                    <a:pt x="697508" y="155774"/>
                    <a:pt x="688181" y="147638"/>
                  </a:cubicBezTo>
                  <a:cubicBezTo>
                    <a:pt x="704056" y="129779"/>
                    <a:pt x="719237" y="110431"/>
                    <a:pt x="733723" y="89595"/>
                  </a:cubicBezTo>
                  <a:close/>
                  <a:moveTo>
                    <a:pt x="967383" y="88702"/>
                  </a:moveTo>
                  <a:lnTo>
                    <a:pt x="967383" y="139601"/>
                  </a:lnTo>
                  <a:lnTo>
                    <a:pt x="1009650" y="139601"/>
                  </a:lnTo>
                  <a:lnTo>
                    <a:pt x="1009650" y="88702"/>
                  </a:lnTo>
                  <a:close/>
                  <a:moveTo>
                    <a:pt x="1719114" y="86618"/>
                  </a:moveTo>
                  <a:lnTo>
                    <a:pt x="1718816" y="87511"/>
                  </a:lnTo>
                  <a:cubicBezTo>
                    <a:pt x="1722983" y="128092"/>
                    <a:pt x="1730077" y="159098"/>
                    <a:pt x="1740098" y="180529"/>
                  </a:cubicBezTo>
                  <a:cubicBezTo>
                    <a:pt x="1751508" y="157709"/>
                    <a:pt x="1759545" y="126405"/>
                    <a:pt x="1764208" y="86618"/>
                  </a:cubicBezTo>
                  <a:close/>
                  <a:moveTo>
                    <a:pt x="24408" y="81261"/>
                  </a:moveTo>
                  <a:cubicBezTo>
                    <a:pt x="40481" y="92968"/>
                    <a:pt x="56158" y="105470"/>
                    <a:pt x="71438" y="118765"/>
                  </a:cubicBezTo>
                  <a:lnTo>
                    <a:pt x="44649" y="150912"/>
                  </a:lnTo>
                  <a:cubicBezTo>
                    <a:pt x="30361" y="137220"/>
                    <a:pt x="15478" y="123429"/>
                    <a:pt x="0" y="109538"/>
                  </a:cubicBezTo>
                  <a:close/>
                  <a:moveTo>
                    <a:pt x="779859" y="73819"/>
                  </a:moveTo>
                  <a:lnTo>
                    <a:pt x="820638" y="73819"/>
                  </a:lnTo>
                  <a:lnTo>
                    <a:pt x="820638" y="145852"/>
                  </a:lnTo>
                  <a:cubicBezTo>
                    <a:pt x="820638" y="152897"/>
                    <a:pt x="818530" y="160512"/>
                    <a:pt x="814313" y="168697"/>
                  </a:cubicBezTo>
                  <a:cubicBezTo>
                    <a:pt x="810096" y="176883"/>
                    <a:pt x="795586" y="181075"/>
                    <a:pt x="770781" y="181273"/>
                  </a:cubicBezTo>
                  <a:cubicBezTo>
                    <a:pt x="782687" y="192386"/>
                    <a:pt x="793849" y="203399"/>
                    <a:pt x="804267" y="214313"/>
                  </a:cubicBezTo>
                  <a:lnTo>
                    <a:pt x="773906" y="240804"/>
                  </a:lnTo>
                  <a:cubicBezTo>
                    <a:pt x="758825" y="222945"/>
                    <a:pt x="745133" y="207566"/>
                    <a:pt x="732830" y="194668"/>
                  </a:cubicBezTo>
                  <a:lnTo>
                    <a:pt x="752922" y="177552"/>
                  </a:lnTo>
                  <a:cubicBezTo>
                    <a:pt x="750838" y="169317"/>
                    <a:pt x="747812" y="159743"/>
                    <a:pt x="743843" y="148829"/>
                  </a:cubicBezTo>
                  <a:cubicBezTo>
                    <a:pt x="752376" y="149424"/>
                    <a:pt x="759470" y="149722"/>
                    <a:pt x="765125" y="149722"/>
                  </a:cubicBezTo>
                  <a:cubicBezTo>
                    <a:pt x="770682" y="149722"/>
                    <a:pt x="774526" y="148729"/>
                    <a:pt x="776660" y="146745"/>
                  </a:cubicBezTo>
                  <a:cubicBezTo>
                    <a:pt x="778793" y="144761"/>
                    <a:pt x="779859" y="141486"/>
                    <a:pt x="779859" y="136922"/>
                  </a:cubicBezTo>
                  <a:close/>
                  <a:moveTo>
                    <a:pt x="506909" y="65485"/>
                  </a:moveTo>
                  <a:lnTo>
                    <a:pt x="506909" y="223838"/>
                  </a:lnTo>
                  <a:lnTo>
                    <a:pt x="547390" y="223838"/>
                  </a:lnTo>
                  <a:lnTo>
                    <a:pt x="547390" y="65485"/>
                  </a:lnTo>
                  <a:close/>
                  <a:moveTo>
                    <a:pt x="467023" y="26492"/>
                  </a:moveTo>
                  <a:lnTo>
                    <a:pt x="587276" y="26492"/>
                  </a:lnTo>
                  <a:lnTo>
                    <a:pt x="587276" y="287239"/>
                  </a:lnTo>
                  <a:lnTo>
                    <a:pt x="547390" y="287239"/>
                  </a:lnTo>
                  <a:lnTo>
                    <a:pt x="547390" y="262831"/>
                  </a:lnTo>
                  <a:lnTo>
                    <a:pt x="506909" y="262831"/>
                  </a:lnTo>
                  <a:lnTo>
                    <a:pt x="506909" y="289025"/>
                  </a:lnTo>
                  <a:lnTo>
                    <a:pt x="467023" y="289025"/>
                  </a:lnTo>
                  <a:close/>
                  <a:moveTo>
                    <a:pt x="1332309" y="17860"/>
                  </a:moveTo>
                  <a:lnTo>
                    <a:pt x="1500485" y="17860"/>
                  </a:lnTo>
                  <a:lnTo>
                    <a:pt x="1500485" y="56555"/>
                  </a:lnTo>
                  <a:lnTo>
                    <a:pt x="1332309" y="56555"/>
                  </a:lnTo>
                  <a:close/>
                  <a:moveTo>
                    <a:pt x="91381" y="14586"/>
                  </a:moveTo>
                  <a:lnTo>
                    <a:pt x="273546" y="14586"/>
                  </a:lnTo>
                  <a:lnTo>
                    <a:pt x="273546" y="48518"/>
                  </a:lnTo>
                  <a:lnTo>
                    <a:pt x="193030" y="48518"/>
                  </a:lnTo>
                  <a:cubicBezTo>
                    <a:pt x="190252" y="58738"/>
                    <a:pt x="186779" y="68958"/>
                    <a:pt x="182612" y="79177"/>
                  </a:cubicBezTo>
                  <a:lnTo>
                    <a:pt x="290215" y="79177"/>
                  </a:lnTo>
                  <a:lnTo>
                    <a:pt x="290215" y="113110"/>
                  </a:lnTo>
                  <a:lnTo>
                    <a:pt x="228898" y="113110"/>
                  </a:lnTo>
                  <a:cubicBezTo>
                    <a:pt x="247749" y="130275"/>
                    <a:pt x="270867" y="143173"/>
                    <a:pt x="298252" y="151805"/>
                  </a:cubicBezTo>
                  <a:lnTo>
                    <a:pt x="279499" y="191393"/>
                  </a:lnTo>
                  <a:cubicBezTo>
                    <a:pt x="274439" y="189409"/>
                    <a:pt x="269478" y="187226"/>
                    <a:pt x="264617" y="184845"/>
                  </a:cubicBezTo>
                  <a:cubicBezTo>
                    <a:pt x="276424" y="206872"/>
                    <a:pt x="287536" y="229890"/>
                    <a:pt x="297954" y="253901"/>
                  </a:cubicBezTo>
                  <a:lnTo>
                    <a:pt x="265807" y="267593"/>
                  </a:lnTo>
                  <a:cubicBezTo>
                    <a:pt x="257473" y="244376"/>
                    <a:pt x="246162" y="218480"/>
                    <a:pt x="231874" y="189905"/>
                  </a:cubicBezTo>
                  <a:lnTo>
                    <a:pt x="255836" y="180083"/>
                  </a:lnTo>
                  <a:cubicBezTo>
                    <a:pt x="228749" y="164704"/>
                    <a:pt x="205730" y="142379"/>
                    <a:pt x="186779" y="113110"/>
                  </a:cubicBezTo>
                  <a:lnTo>
                    <a:pt x="166241" y="113110"/>
                  </a:lnTo>
                  <a:cubicBezTo>
                    <a:pt x="147985" y="143372"/>
                    <a:pt x="121245" y="169565"/>
                    <a:pt x="86023" y="191691"/>
                  </a:cubicBezTo>
                  <a:cubicBezTo>
                    <a:pt x="75704" y="177999"/>
                    <a:pt x="66080" y="166490"/>
                    <a:pt x="57150" y="157163"/>
                  </a:cubicBezTo>
                  <a:cubicBezTo>
                    <a:pt x="83145" y="145654"/>
                    <a:pt x="104031" y="130969"/>
                    <a:pt x="119807" y="113110"/>
                  </a:cubicBezTo>
                  <a:lnTo>
                    <a:pt x="77688" y="113110"/>
                  </a:lnTo>
                  <a:lnTo>
                    <a:pt x="77688" y="79177"/>
                  </a:lnTo>
                  <a:lnTo>
                    <a:pt x="142131" y="79177"/>
                  </a:lnTo>
                  <a:cubicBezTo>
                    <a:pt x="146794" y="69553"/>
                    <a:pt x="150565" y="59333"/>
                    <a:pt x="153442" y="48518"/>
                  </a:cubicBezTo>
                  <a:lnTo>
                    <a:pt x="91381" y="48518"/>
                  </a:lnTo>
                  <a:close/>
                  <a:moveTo>
                    <a:pt x="32742" y="3572"/>
                  </a:moveTo>
                  <a:cubicBezTo>
                    <a:pt x="53380" y="18257"/>
                    <a:pt x="69652" y="30461"/>
                    <a:pt x="81558" y="40184"/>
                  </a:cubicBezTo>
                  <a:lnTo>
                    <a:pt x="53876" y="70247"/>
                  </a:lnTo>
                  <a:cubicBezTo>
                    <a:pt x="39985" y="56555"/>
                    <a:pt x="24706" y="42962"/>
                    <a:pt x="8037" y="29468"/>
                  </a:cubicBezTo>
                  <a:close/>
                  <a:moveTo>
                    <a:pt x="1254324" y="2382"/>
                  </a:moveTo>
                  <a:lnTo>
                    <a:pt x="1290935" y="2382"/>
                  </a:lnTo>
                  <a:lnTo>
                    <a:pt x="1290935" y="54472"/>
                  </a:lnTo>
                  <a:lnTo>
                    <a:pt x="1319510" y="54472"/>
                  </a:lnTo>
                  <a:lnTo>
                    <a:pt x="1319510" y="93465"/>
                  </a:lnTo>
                  <a:lnTo>
                    <a:pt x="1290935" y="93465"/>
                  </a:lnTo>
                  <a:lnTo>
                    <a:pt x="1290935" y="127844"/>
                  </a:lnTo>
                  <a:cubicBezTo>
                    <a:pt x="1303734" y="134988"/>
                    <a:pt x="1315938" y="141983"/>
                    <a:pt x="1327547" y="148829"/>
                  </a:cubicBezTo>
                  <a:lnTo>
                    <a:pt x="1309092" y="182464"/>
                  </a:lnTo>
                  <a:cubicBezTo>
                    <a:pt x="1304925" y="178892"/>
                    <a:pt x="1298873" y="174427"/>
                    <a:pt x="1290935" y="169069"/>
                  </a:cubicBezTo>
                  <a:lnTo>
                    <a:pt x="1290935" y="294978"/>
                  </a:lnTo>
                  <a:lnTo>
                    <a:pt x="1254324" y="294978"/>
                  </a:lnTo>
                  <a:lnTo>
                    <a:pt x="1254324" y="172343"/>
                  </a:lnTo>
                  <a:cubicBezTo>
                    <a:pt x="1246783" y="191790"/>
                    <a:pt x="1237853" y="210443"/>
                    <a:pt x="1227534" y="228303"/>
                  </a:cubicBezTo>
                  <a:cubicBezTo>
                    <a:pt x="1224161" y="207665"/>
                    <a:pt x="1220986" y="189508"/>
                    <a:pt x="1218009" y="173832"/>
                  </a:cubicBezTo>
                  <a:cubicBezTo>
                    <a:pt x="1233289" y="147340"/>
                    <a:pt x="1244600" y="120551"/>
                    <a:pt x="1251942" y="93465"/>
                  </a:cubicBezTo>
                  <a:lnTo>
                    <a:pt x="1220093" y="93465"/>
                  </a:lnTo>
                  <a:lnTo>
                    <a:pt x="1220093" y="54472"/>
                  </a:lnTo>
                  <a:lnTo>
                    <a:pt x="1254324" y="54472"/>
                  </a:lnTo>
                  <a:close/>
                  <a:moveTo>
                    <a:pt x="1096863" y="1786"/>
                  </a:moveTo>
                  <a:lnTo>
                    <a:pt x="1137940" y="12502"/>
                  </a:lnTo>
                  <a:cubicBezTo>
                    <a:pt x="1133574" y="25698"/>
                    <a:pt x="1128911" y="38597"/>
                    <a:pt x="1123950" y="51197"/>
                  </a:cubicBezTo>
                  <a:lnTo>
                    <a:pt x="1200745" y="51197"/>
                  </a:lnTo>
                  <a:lnTo>
                    <a:pt x="1197322" y="222499"/>
                  </a:lnTo>
                  <a:cubicBezTo>
                    <a:pt x="1196826" y="240953"/>
                    <a:pt x="1195288" y="253876"/>
                    <a:pt x="1192709" y="261268"/>
                  </a:cubicBezTo>
                  <a:cubicBezTo>
                    <a:pt x="1190129" y="268660"/>
                    <a:pt x="1186111" y="274688"/>
                    <a:pt x="1180654" y="279351"/>
                  </a:cubicBezTo>
                  <a:cubicBezTo>
                    <a:pt x="1175197" y="284014"/>
                    <a:pt x="1167581" y="287189"/>
                    <a:pt x="1157808" y="288876"/>
                  </a:cubicBezTo>
                  <a:cubicBezTo>
                    <a:pt x="1148035" y="290563"/>
                    <a:pt x="1126728" y="291406"/>
                    <a:pt x="1093887" y="291406"/>
                  </a:cubicBezTo>
                  <a:cubicBezTo>
                    <a:pt x="1090910" y="273943"/>
                    <a:pt x="1087140" y="258961"/>
                    <a:pt x="1082576" y="246460"/>
                  </a:cubicBezTo>
                  <a:cubicBezTo>
                    <a:pt x="1097260" y="247650"/>
                    <a:pt x="1112887" y="248246"/>
                    <a:pt x="1129457" y="248246"/>
                  </a:cubicBezTo>
                  <a:cubicBezTo>
                    <a:pt x="1134219" y="248246"/>
                    <a:pt x="1138337" y="247700"/>
                    <a:pt x="1141809" y="246609"/>
                  </a:cubicBezTo>
                  <a:cubicBezTo>
                    <a:pt x="1145282" y="245517"/>
                    <a:pt x="1148135" y="243855"/>
                    <a:pt x="1150367" y="241623"/>
                  </a:cubicBezTo>
                  <a:cubicBezTo>
                    <a:pt x="1152600" y="239391"/>
                    <a:pt x="1154112" y="236885"/>
                    <a:pt x="1154906" y="234107"/>
                  </a:cubicBezTo>
                  <a:cubicBezTo>
                    <a:pt x="1155700" y="231329"/>
                    <a:pt x="1156345" y="219125"/>
                    <a:pt x="1156841" y="197495"/>
                  </a:cubicBezTo>
                  <a:lnTo>
                    <a:pt x="1158181" y="136625"/>
                  </a:lnTo>
                  <a:cubicBezTo>
                    <a:pt x="1158577" y="117674"/>
                    <a:pt x="1158776" y="102295"/>
                    <a:pt x="1158776" y="90488"/>
                  </a:cubicBezTo>
                  <a:lnTo>
                    <a:pt x="1106984" y="90488"/>
                  </a:lnTo>
                  <a:cubicBezTo>
                    <a:pt x="1100435" y="104379"/>
                    <a:pt x="1093490" y="117872"/>
                    <a:pt x="1086148" y="130969"/>
                  </a:cubicBezTo>
                  <a:cubicBezTo>
                    <a:pt x="1076722" y="124818"/>
                    <a:pt x="1065014" y="118716"/>
                    <a:pt x="1051024" y="112663"/>
                  </a:cubicBezTo>
                  <a:lnTo>
                    <a:pt x="1051024" y="289918"/>
                  </a:lnTo>
                  <a:lnTo>
                    <a:pt x="1009650" y="289918"/>
                  </a:lnTo>
                  <a:lnTo>
                    <a:pt x="1009650" y="268486"/>
                  </a:lnTo>
                  <a:lnTo>
                    <a:pt x="967383" y="268486"/>
                  </a:lnTo>
                  <a:lnTo>
                    <a:pt x="967383" y="291704"/>
                  </a:lnTo>
                  <a:lnTo>
                    <a:pt x="926009" y="291704"/>
                  </a:lnTo>
                  <a:lnTo>
                    <a:pt x="926009" y="49709"/>
                  </a:lnTo>
                  <a:lnTo>
                    <a:pt x="957411" y="49709"/>
                  </a:lnTo>
                  <a:cubicBezTo>
                    <a:pt x="963166" y="30262"/>
                    <a:pt x="967184" y="14486"/>
                    <a:pt x="969466" y="2382"/>
                  </a:cubicBezTo>
                  <a:lnTo>
                    <a:pt x="1013817" y="9228"/>
                  </a:lnTo>
                  <a:lnTo>
                    <a:pt x="1000423" y="49709"/>
                  </a:lnTo>
                  <a:lnTo>
                    <a:pt x="1051024" y="49709"/>
                  </a:lnTo>
                  <a:lnTo>
                    <a:pt x="1051024" y="107752"/>
                  </a:lnTo>
                  <a:cubicBezTo>
                    <a:pt x="1066998" y="80963"/>
                    <a:pt x="1082278" y="45641"/>
                    <a:pt x="1096863" y="1786"/>
                  </a:cubicBezTo>
                  <a:close/>
                  <a:moveTo>
                    <a:pt x="344091" y="1489"/>
                  </a:moveTo>
                  <a:lnTo>
                    <a:pt x="382786" y="1489"/>
                  </a:lnTo>
                  <a:lnTo>
                    <a:pt x="382042" y="50602"/>
                  </a:lnTo>
                  <a:lnTo>
                    <a:pt x="449461" y="50602"/>
                  </a:lnTo>
                  <a:lnTo>
                    <a:pt x="447526" y="170855"/>
                  </a:lnTo>
                  <a:lnTo>
                    <a:pt x="445591" y="240656"/>
                  </a:lnTo>
                  <a:cubicBezTo>
                    <a:pt x="445095" y="254844"/>
                    <a:pt x="442094" y="265609"/>
                    <a:pt x="436587" y="272951"/>
                  </a:cubicBezTo>
                  <a:cubicBezTo>
                    <a:pt x="431081" y="280293"/>
                    <a:pt x="424532" y="284808"/>
                    <a:pt x="416942" y="286495"/>
                  </a:cubicBezTo>
                  <a:cubicBezTo>
                    <a:pt x="409352" y="288181"/>
                    <a:pt x="393899" y="289025"/>
                    <a:pt x="370582" y="289025"/>
                  </a:cubicBezTo>
                  <a:cubicBezTo>
                    <a:pt x="367606" y="275134"/>
                    <a:pt x="364133" y="260251"/>
                    <a:pt x="360164" y="244376"/>
                  </a:cubicBezTo>
                  <a:cubicBezTo>
                    <a:pt x="372467" y="245170"/>
                    <a:pt x="382588" y="245567"/>
                    <a:pt x="390525" y="245567"/>
                  </a:cubicBezTo>
                  <a:cubicBezTo>
                    <a:pt x="395288" y="245567"/>
                    <a:pt x="398983" y="244550"/>
                    <a:pt x="401613" y="242516"/>
                  </a:cubicBezTo>
                  <a:cubicBezTo>
                    <a:pt x="404242" y="240482"/>
                    <a:pt x="405854" y="237679"/>
                    <a:pt x="406450" y="234107"/>
                  </a:cubicBezTo>
                  <a:cubicBezTo>
                    <a:pt x="407045" y="230535"/>
                    <a:pt x="407740" y="215479"/>
                    <a:pt x="408533" y="188938"/>
                  </a:cubicBezTo>
                  <a:cubicBezTo>
                    <a:pt x="409327" y="162397"/>
                    <a:pt x="409873" y="129283"/>
                    <a:pt x="410170" y="89595"/>
                  </a:cubicBezTo>
                  <a:lnTo>
                    <a:pt x="381298" y="89595"/>
                  </a:lnTo>
                  <a:cubicBezTo>
                    <a:pt x="380206" y="183853"/>
                    <a:pt x="362347" y="252909"/>
                    <a:pt x="327720" y="296764"/>
                  </a:cubicBezTo>
                  <a:cubicBezTo>
                    <a:pt x="320774" y="283270"/>
                    <a:pt x="312936" y="269082"/>
                    <a:pt x="304205" y="254199"/>
                  </a:cubicBezTo>
                  <a:cubicBezTo>
                    <a:pt x="329009" y="218976"/>
                    <a:pt x="341858" y="164108"/>
                    <a:pt x="342751" y="89595"/>
                  </a:cubicBezTo>
                  <a:lnTo>
                    <a:pt x="308670" y="89595"/>
                  </a:lnTo>
                  <a:lnTo>
                    <a:pt x="308670" y="50602"/>
                  </a:lnTo>
                  <a:lnTo>
                    <a:pt x="343644" y="50602"/>
                  </a:lnTo>
                  <a:cubicBezTo>
                    <a:pt x="343942" y="33536"/>
                    <a:pt x="344091" y="17165"/>
                    <a:pt x="344091" y="1489"/>
                  </a:cubicBezTo>
                  <a:close/>
                  <a:moveTo>
                    <a:pt x="1701999" y="1191"/>
                  </a:moveTo>
                  <a:lnTo>
                    <a:pt x="1740991" y="6549"/>
                  </a:lnTo>
                  <a:cubicBezTo>
                    <a:pt x="1738312" y="20638"/>
                    <a:pt x="1735237" y="34132"/>
                    <a:pt x="1731764" y="47030"/>
                  </a:cubicBezTo>
                  <a:lnTo>
                    <a:pt x="1819275" y="47030"/>
                  </a:lnTo>
                  <a:lnTo>
                    <a:pt x="1819275" y="86618"/>
                  </a:lnTo>
                  <a:lnTo>
                    <a:pt x="1802160" y="86618"/>
                  </a:lnTo>
                  <a:cubicBezTo>
                    <a:pt x="1797000" y="139006"/>
                    <a:pt x="1784548" y="181918"/>
                    <a:pt x="1764804" y="215355"/>
                  </a:cubicBezTo>
                  <a:cubicBezTo>
                    <a:pt x="1779191" y="230039"/>
                    <a:pt x="1797744" y="242987"/>
                    <a:pt x="1820466" y="254199"/>
                  </a:cubicBezTo>
                  <a:cubicBezTo>
                    <a:pt x="1812131" y="265510"/>
                    <a:pt x="1803499" y="278706"/>
                    <a:pt x="1794569" y="293787"/>
                  </a:cubicBezTo>
                  <a:cubicBezTo>
                    <a:pt x="1773734" y="281583"/>
                    <a:pt x="1755626" y="266452"/>
                    <a:pt x="1740247" y="248395"/>
                  </a:cubicBezTo>
                  <a:cubicBezTo>
                    <a:pt x="1722288" y="268040"/>
                    <a:pt x="1701205" y="283965"/>
                    <a:pt x="1676995" y="296168"/>
                  </a:cubicBezTo>
                  <a:cubicBezTo>
                    <a:pt x="1672332" y="287239"/>
                    <a:pt x="1667619" y="278855"/>
                    <a:pt x="1662857" y="271017"/>
                  </a:cubicBezTo>
                  <a:lnTo>
                    <a:pt x="1530846" y="288727"/>
                  </a:lnTo>
                  <a:lnTo>
                    <a:pt x="1526084" y="247055"/>
                  </a:lnTo>
                  <a:lnTo>
                    <a:pt x="1580257" y="241549"/>
                  </a:lnTo>
                  <a:lnTo>
                    <a:pt x="1580257" y="206574"/>
                  </a:lnTo>
                  <a:lnTo>
                    <a:pt x="1529060" y="206574"/>
                  </a:lnTo>
                  <a:lnTo>
                    <a:pt x="1529060" y="166093"/>
                  </a:lnTo>
                  <a:lnTo>
                    <a:pt x="1580257" y="166093"/>
                  </a:lnTo>
                  <a:lnTo>
                    <a:pt x="1580257" y="139304"/>
                  </a:lnTo>
                  <a:lnTo>
                    <a:pt x="1621334" y="139304"/>
                  </a:lnTo>
                  <a:lnTo>
                    <a:pt x="1621334" y="166093"/>
                  </a:lnTo>
                  <a:lnTo>
                    <a:pt x="1667173" y="166093"/>
                  </a:lnTo>
                  <a:lnTo>
                    <a:pt x="1667173" y="206574"/>
                  </a:lnTo>
                  <a:lnTo>
                    <a:pt x="1621334" y="206574"/>
                  </a:lnTo>
                  <a:lnTo>
                    <a:pt x="1621334" y="236935"/>
                  </a:lnTo>
                  <a:lnTo>
                    <a:pt x="1676400" y="230089"/>
                  </a:lnTo>
                  <a:cubicBezTo>
                    <a:pt x="1675706" y="233958"/>
                    <a:pt x="1675011" y="239465"/>
                    <a:pt x="1674316" y="246609"/>
                  </a:cubicBezTo>
                  <a:cubicBezTo>
                    <a:pt x="1690489" y="237084"/>
                    <a:pt x="1704578" y="226021"/>
                    <a:pt x="1716584" y="213420"/>
                  </a:cubicBezTo>
                  <a:cubicBezTo>
                    <a:pt x="1705670" y="192386"/>
                    <a:pt x="1697583" y="168672"/>
                    <a:pt x="1692325" y="142280"/>
                  </a:cubicBezTo>
                  <a:cubicBezTo>
                    <a:pt x="1689348" y="147241"/>
                    <a:pt x="1686223" y="152004"/>
                    <a:pt x="1682949" y="156568"/>
                  </a:cubicBezTo>
                  <a:cubicBezTo>
                    <a:pt x="1681163" y="154583"/>
                    <a:pt x="1677045" y="149523"/>
                    <a:pt x="1670596" y="141387"/>
                  </a:cubicBezTo>
                  <a:lnTo>
                    <a:pt x="1653183" y="149722"/>
                  </a:lnTo>
                  <a:lnTo>
                    <a:pt x="1643063" y="130225"/>
                  </a:lnTo>
                  <a:cubicBezTo>
                    <a:pt x="1600795" y="133499"/>
                    <a:pt x="1565771" y="136724"/>
                    <a:pt x="1537990" y="139899"/>
                  </a:cubicBezTo>
                  <a:lnTo>
                    <a:pt x="1524893" y="109240"/>
                  </a:lnTo>
                  <a:cubicBezTo>
                    <a:pt x="1534021" y="102692"/>
                    <a:pt x="1546771" y="84733"/>
                    <a:pt x="1563142" y="55365"/>
                  </a:cubicBezTo>
                  <a:lnTo>
                    <a:pt x="1528465" y="55365"/>
                  </a:lnTo>
                  <a:lnTo>
                    <a:pt x="1528465" y="16669"/>
                  </a:lnTo>
                  <a:lnTo>
                    <a:pt x="1668959" y="16669"/>
                  </a:lnTo>
                  <a:lnTo>
                    <a:pt x="1668959" y="55365"/>
                  </a:lnTo>
                  <a:lnTo>
                    <a:pt x="1604070" y="55365"/>
                  </a:lnTo>
                  <a:lnTo>
                    <a:pt x="1574899" y="101204"/>
                  </a:lnTo>
                  <a:cubicBezTo>
                    <a:pt x="1589385" y="100708"/>
                    <a:pt x="1606302" y="99666"/>
                    <a:pt x="1625650" y="98078"/>
                  </a:cubicBezTo>
                  <a:lnTo>
                    <a:pt x="1612404" y="75010"/>
                  </a:lnTo>
                  <a:lnTo>
                    <a:pt x="1642170" y="59234"/>
                  </a:lnTo>
                  <a:cubicBezTo>
                    <a:pt x="1650901" y="73125"/>
                    <a:pt x="1659979" y="88355"/>
                    <a:pt x="1669405" y="104924"/>
                  </a:cubicBezTo>
                  <a:cubicBezTo>
                    <a:pt x="1684387" y="78433"/>
                    <a:pt x="1695252" y="43855"/>
                    <a:pt x="1701999" y="1191"/>
                  </a:cubicBezTo>
                  <a:close/>
                  <a:moveTo>
                    <a:pt x="737592" y="298"/>
                  </a:moveTo>
                  <a:lnTo>
                    <a:pt x="781050" y="298"/>
                  </a:lnTo>
                  <a:cubicBezTo>
                    <a:pt x="776585" y="9625"/>
                    <a:pt x="771972" y="18554"/>
                    <a:pt x="767209" y="27087"/>
                  </a:cubicBezTo>
                  <a:lnTo>
                    <a:pt x="896243" y="27087"/>
                  </a:lnTo>
                  <a:lnTo>
                    <a:pt x="896243" y="58639"/>
                  </a:lnTo>
                  <a:lnTo>
                    <a:pt x="873026" y="96441"/>
                  </a:lnTo>
                  <a:lnTo>
                    <a:pt x="837605" y="85428"/>
                  </a:lnTo>
                  <a:lnTo>
                    <a:pt x="850702" y="61020"/>
                  </a:lnTo>
                  <a:lnTo>
                    <a:pt x="745778" y="61020"/>
                  </a:lnTo>
                  <a:cubicBezTo>
                    <a:pt x="736650" y="74018"/>
                    <a:pt x="726976" y="85924"/>
                    <a:pt x="716756" y="96739"/>
                  </a:cubicBezTo>
                  <a:cubicBezTo>
                    <a:pt x="708025" y="89397"/>
                    <a:pt x="697905" y="81658"/>
                    <a:pt x="686395" y="73522"/>
                  </a:cubicBezTo>
                  <a:cubicBezTo>
                    <a:pt x="710009" y="47923"/>
                    <a:pt x="727075" y="23515"/>
                    <a:pt x="737592" y="298"/>
                  </a:cubicBezTo>
                  <a:close/>
                  <a:moveTo>
                    <a:pt x="664666" y="0"/>
                  </a:moveTo>
                  <a:lnTo>
                    <a:pt x="703064" y="10121"/>
                  </a:lnTo>
                  <a:cubicBezTo>
                    <a:pt x="696317" y="25004"/>
                    <a:pt x="688677" y="39440"/>
                    <a:pt x="680145" y="53430"/>
                  </a:cubicBezTo>
                  <a:lnTo>
                    <a:pt x="680145" y="178297"/>
                  </a:lnTo>
                  <a:lnTo>
                    <a:pt x="642640" y="178297"/>
                  </a:lnTo>
                  <a:lnTo>
                    <a:pt x="642640" y="105520"/>
                  </a:lnTo>
                  <a:cubicBezTo>
                    <a:pt x="636488" y="112862"/>
                    <a:pt x="630039" y="120055"/>
                    <a:pt x="623292" y="127100"/>
                  </a:cubicBezTo>
                  <a:cubicBezTo>
                    <a:pt x="620117" y="115987"/>
                    <a:pt x="615454" y="102493"/>
                    <a:pt x="609302" y="86618"/>
                  </a:cubicBezTo>
                  <a:cubicBezTo>
                    <a:pt x="632520" y="60028"/>
                    <a:pt x="650974" y="31155"/>
                    <a:pt x="664666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3175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24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pic>
        <p:nvPicPr>
          <p:cNvPr id="9" name="图片 8" descr="R-C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6250" y="99695"/>
            <a:ext cx="1169670" cy="1157605"/>
          </a:xfrm>
          <a:prstGeom prst="ellipse">
            <a:avLst/>
          </a:prstGeom>
        </p:spPr>
      </p:pic>
      <p:graphicFrame>
        <p:nvGraphicFramePr>
          <p:cNvPr id="10" name="表格 3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73532003"/>
              </p:ext>
            </p:extLst>
          </p:nvPr>
        </p:nvGraphicFramePr>
        <p:xfrm>
          <a:off x="1160780" y="1334135"/>
          <a:ext cx="9871075" cy="513613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93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8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88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83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姓名</a:t>
                      </a:r>
                    </a:p>
                  </a:txBody>
                  <a:tcP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团队角色</a:t>
                      </a:r>
                    </a:p>
                  </a:txBody>
                  <a:tcP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任务</a:t>
                      </a:r>
                    </a:p>
                  </a:txBody>
                  <a:tcPr>
                    <a:solidFill>
                      <a:srgbClr val="1F4E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43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史浩田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组长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1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分析组内需求功能，布置组内任务，把控组内进度，带领小组成员一起设计产品原型，协助前端完成</a:t>
                      </a:r>
                      <a:r>
                        <a:rPr lang="zh-CN" altLang="en-US" sz="1100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了校车页面页面编写，并且实现了校车地图，实时校车表，校园黄页的功能和连接，完成了可视化大屏的设计，与后端大屏数据库数据源完成连接实现实时显示数据</a:t>
                      </a:r>
                      <a:endParaRPr lang="zh-CN" altLang="en-US" sz="1100" b="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83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叶德力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产品经理</a:t>
                      </a:r>
                      <a:endParaRPr lang="zh-CN" altLang="en-US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1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完成项目前期的需求分析，设计产品前端模板，参与了后期产品前端美化，制作答辩PPT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675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宋羽堂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后端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5024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使用数据库设计，配置</a:t>
                      </a:r>
                      <a:r>
                        <a:rPr lang="en-US" altLang="zh-CN" sz="10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pom</a:t>
                      </a:r>
                      <a:r>
                        <a:rPr lang="zh-CN" altLang="en-US" sz="10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文件，编写</a:t>
                      </a:r>
                      <a:r>
                        <a:rPr lang="en-US" altLang="zh-CN" sz="10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mapper</a:t>
                      </a:r>
                      <a:r>
                        <a:rPr lang="zh-CN" altLang="en-US" sz="10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层、</a:t>
                      </a:r>
                      <a:r>
                        <a:rPr lang="en-US" altLang="zh-CN" sz="10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service</a:t>
                      </a:r>
                      <a:r>
                        <a:rPr lang="zh-CN" altLang="en-US" sz="10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层接口，以及</a:t>
                      </a:r>
                      <a:r>
                        <a:rPr lang="en-US" altLang="zh-CN" sz="10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controller</a:t>
                      </a:r>
                      <a:r>
                        <a:rPr lang="zh-CN" altLang="en-US" sz="10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层接口，参与一些前后端对接，后端数据传输，负责项目的</a:t>
                      </a:r>
                      <a:r>
                        <a:rPr lang="en-US" altLang="zh-CN" sz="10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debug</a:t>
                      </a:r>
                      <a:r>
                        <a:rPr lang="zh-CN" altLang="en-US" sz="10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和报错解决，主要实现的功能是用户头像上传和邮箱验证码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89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史浩言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后端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1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使用</a:t>
                      </a:r>
                      <a:r>
                        <a:rPr lang="en-US" altLang="zh-CN" sz="1100" b="0" dirty="0" err="1">
                          <a:latin typeface="微软雅黑" panose="020B0503020204020204" charset="-122"/>
                          <a:ea typeface="微软雅黑" panose="020B0503020204020204" charset="-122"/>
                        </a:rPr>
                        <a:t>PowerDesigner</a:t>
                      </a:r>
                      <a:r>
                        <a:rPr lang="zh-CN" altLang="en-US" sz="11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生成概念模型，转为物理模型生成</a:t>
                      </a:r>
                      <a:r>
                        <a:rPr lang="en-US" altLang="zh-CN" sz="11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MySQL</a:t>
                      </a:r>
                      <a:r>
                        <a:rPr lang="zh-CN" altLang="en-US" sz="11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建表语句。与队友配合使用</a:t>
                      </a:r>
                      <a:r>
                        <a:rPr lang="en-US" altLang="zh-CN" sz="11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idea</a:t>
                      </a:r>
                      <a:r>
                        <a:rPr lang="zh-CN" altLang="en-US" sz="11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的</a:t>
                      </a:r>
                      <a:r>
                        <a:rPr lang="en-US" altLang="zh-CN" sz="1100" b="0" dirty="0" err="1">
                          <a:latin typeface="微软雅黑" panose="020B0503020204020204" charset="-122"/>
                          <a:ea typeface="微软雅黑" panose="020B0503020204020204" charset="-122"/>
                        </a:rPr>
                        <a:t>codewithme</a:t>
                      </a:r>
                      <a:r>
                        <a:rPr lang="zh-CN" altLang="en-US" sz="11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配置</a:t>
                      </a:r>
                      <a:r>
                        <a:rPr lang="en-US" altLang="zh-CN" sz="11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pom</a:t>
                      </a:r>
                      <a:r>
                        <a:rPr lang="zh-CN" altLang="en-US" sz="11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文件，利用</a:t>
                      </a:r>
                      <a:r>
                        <a:rPr lang="en-US" altLang="zh-CN" sz="1100" b="0" dirty="0" err="1">
                          <a:latin typeface="微软雅黑" panose="020B0503020204020204" charset="-122"/>
                          <a:ea typeface="微软雅黑" panose="020B0503020204020204" charset="-122"/>
                        </a:rPr>
                        <a:t>springboot</a:t>
                      </a:r>
                      <a:r>
                        <a:rPr lang="zh-CN" altLang="en-US" sz="11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框架，实现学生登录、注册、忘记密码发邮件功能，查课、选课功能，师资、校园设施查询功能。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770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b="1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刘昭然</a:t>
                      </a:r>
                      <a:endParaRPr lang="zh-CN" altLang="en-US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5024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前端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5024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负责项目所有页面的具体设计和美化，</a:t>
                      </a:r>
                      <a:r>
                        <a:rPr lang="en-US" altLang="zh-CN" sz="11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html5</a:t>
                      </a:r>
                      <a:r>
                        <a:rPr lang="zh-CN" altLang="en-US" sz="11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和</a:t>
                      </a:r>
                      <a:r>
                        <a:rPr lang="en-US" altLang="zh-CN" sz="1100" b="0" dirty="0" err="1">
                          <a:latin typeface="微软雅黑" panose="020B0503020204020204" charset="-122"/>
                          <a:ea typeface="微软雅黑" panose="020B0503020204020204" charset="-122"/>
                        </a:rPr>
                        <a:t>css</a:t>
                      </a:r>
                      <a:r>
                        <a:rPr lang="zh-CN" altLang="en-US" sz="11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绝大部分的代码编写，和部分</a:t>
                      </a:r>
                      <a:r>
                        <a:rPr lang="en-US" altLang="zh-CN" sz="1100" b="0" dirty="0" err="1">
                          <a:latin typeface="微软雅黑" panose="020B0503020204020204" charset="-122"/>
                          <a:ea typeface="微软雅黑" panose="020B0503020204020204" charset="-122"/>
                        </a:rPr>
                        <a:t>js</a:t>
                      </a:r>
                      <a:r>
                        <a:rPr lang="zh-CN" altLang="en-US" sz="11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的跳转页面功能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89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b="1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冯俞菠</a:t>
                      </a:r>
                      <a:endParaRPr lang="zh-CN" altLang="en-US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b="1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前端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0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负责项目</a:t>
                      </a:r>
                      <a:r>
                        <a:rPr lang="en-US" altLang="zh-CN" sz="10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html5+css+javascript</a:t>
                      </a:r>
                      <a:r>
                        <a:rPr lang="zh-CN" altLang="en-US" sz="10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框架下的</a:t>
                      </a:r>
                      <a:r>
                        <a:rPr lang="en-US" altLang="zh-CN" sz="1000" b="0" dirty="0" err="1">
                          <a:latin typeface="微软雅黑" panose="020B0503020204020204" charset="-122"/>
                          <a:ea typeface="微软雅黑" panose="020B0503020204020204" charset="-122"/>
                        </a:rPr>
                        <a:t>javascrpit</a:t>
                      </a:r>
                      <a:r>
                        <a:rPr lang="zh-CN" altLang="en-US" sz="1000" b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中与后端进行对接的数据交互和数据处理部分，整体项目的测试部分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12AF1BD-6B46-BC6D-0231-E272658D5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71" y="213332"/>
            <a:ext cx="2194750" cy="6401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899834C-AE30-F0E6-AE6E-532D0ED8B85F}"/>
              </a:ext>
            </a:extLst>
          </p:cNvPr>
          <p:cNvSpPr txBox="1"/>
          <p:nvPr/>
        </p:nvSpPr>
        <p:spPr>
          <a:xfrm>
            <a:off x="92318" y="943680"/>
            <a:ext cx="5470282" cy="5601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</a:rPr>
              <a:t>项目创新点：</a:t>
            </a:r>
            <a:endParaRPr lang="en-US" altLang="zh-CN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zh-CN" altLang="en-US" sz="2000" b="1" dirty="0">
                <a:solidFill>
                  <a:schemeClr val="accent5">
                    <a:lumMod val="50000"/>
                  </a:schemeClr>
                </a:solidFill>
              </a:rPr>
              <a:t>①：实现学生端教师端分开登录，学生端可以通过注册账号登录，教师端有自己的独立的账号与密码，二者相互独立，互不干扰。</a:t>
            </a:r>
            <a:endParaRPr lang="en-US" altLang="zh-CN" sz="2000" b="1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altLang="zh-CN" sz="2000" b="1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altLang="zh-CN" sz="2000" b="1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altLang="zh-CN" sz="2000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zh-CN" altLang="en-US" sz="2000" b="1" dirty="0">
                <a:solidFill>
                  <a:schemeClr val="accent5">
                    <a:lumMod val="50000"/>
                  </a:schemeClr>
                </a:solidFill>
              </a:rPr>
              <a:t>②：实现了与腾讯地图的对接，可以直接在项目中查看到校园中具体地点的位置。</a:t>
            </a:r>
            <a:endParaRPr lang="en-US" altLang="zh-CN" sz="2000" b="1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altLang="zh-CN" sz="2000" b="1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altLang="zh-CN" sz="2000" b="1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altLang="zh-CN" sz="2000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zh-CN" altLang="en-US" sz="2000" b="1" dirty="0">
                <a:solidFill>
                  <a:schemeClr val="accent5">
                    <a:lumMod val="50000"/>
                  </a:schemeClr>
                </a:solidFill>
              </a:rPr>
              <a:t>③：校车时刻表功能可以根据当前时间实时更新当前时间可乘坐校车，以及当日当前时间后可乘坐校车。</a:t>
            </a:r>
            <a:endParaRPr lang="en-US" altLang="zh-CN" sz="2000" b="1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altLang="zh-CN" sz="2000" b="1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altLang="zh-CN" sz="2000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zh-CN" altLang="en-US" sz="2000" b="1" dirty="0">
                <a:solidFill>
                  <a:schemeClr val="accent5">
                    <a:lumMod val="50000"/>
                  </a:schemeClr>
                </a:solidFill>
              </a:rPr>
              <a:t>④：实现了邮箱验证码的及时发送</a:t>
            </a:r>
            <a:endParaRPr lang="en-US" altLang="zh-CN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2688F99-5044-724C-C080-A7BBC2129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317" y="1607527"/>
            <a:ext cx="4383672" cy="436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515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25170" y="2570411"/>
            <a:ext cx="4246880" cy="13220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8000" b="1" dirty="0">
                <a:solidFill>
                  <a:schemeClr val="accent5">
                    <a:lumMod val="50000"/>
                  </a:schemeClr>
                </a:solidFill>
              </a:rPr>
              <a:t>项目收获</a:t>
            </a:r>
          </a:p>
        </p:txBody>
      </p:sp>
      <p:sp>
        <p:nvSpPr>
          <p:cNvPr id="4" name="矩形 3"/>
          <p:cNvSpPr/>
          <p:nvPr/>
        </p:nvSpPr>
        <p:spPr>
          <a:xfrm>
            <a:off x="2179144" y="429139"/>
            <a:ext cx="2231701" cy="45089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700" b="1" dirty="0">
                <a:solidFill>
                  <a:schemeClr val="accent5">
                    <a:lumMod val="50000"/>
                  </a:schemeClr>
                </a:solidFill>
              </a:rPr>
              <a:t>4</a:t>
            </a:r>
            <a:endParaRPr lang="zh-CN" altLang="en-US" sz="287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4435" y="3355241"/>
            <a:ext cx="8435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Part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3" name="图片 2" descr="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250" y="99695"/>
            <a:ext cx="1169670" cy="1157605"/>
          </a:xfrm>
          <a:prstGeom prst="ellipse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40328" y="250928"/>
            <a:ext cx="6424352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5">
                    <a:lumMod val="50000"/>
                  </a:schemeClr>
                </a:solidFill>
              </a:rPr>
              <a:t>四、</a:t>
            </a:r>
            <a:r>
              <a:rPr lang="zh-CN" altLang="en-US" sz="2400" b="1" dirty="0">
                <a:solidFill>
                  <a:schemeClr val="accent5">
                    <a:lumMod val="50000"/>
                  </a:schemeClr>
                </a:solidFill>
                <a:sym typeface="+mn-ea"/>
              </a:rPr>
              <a:t>项目收获</a:t>
            </a:r>
            <a:endParaRPr lang="zh-CN" altLang="en-US" sz="2400" b="1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zh-CN" altLang="en-US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758056" y="305009"/>
            <a:ext cx="893616" cy="480421"/>
            <a:chOff x="6674468" y="436627"/>
            <a:chExt cx="1880714" cy="1011099"/>
          </a:xfrm>
        </p:grpSpPr>
        <p:sp>
          <p:nvSpPr>
            <p:cNvPr id="4" name="PA-文本框 59"/>
            <p:cNvSpPr txBox="1"/>
            <p:nvPr>
              <p:custDataLst>
                <p:tags r:id="rId25"/>
              </p:custDataLst>
            </p:nvPr>
          </p:nvSpPr>
          <p:spPr>
            <a:xfrm>
              <a:off x="6722608" y="436627"/>
              <a:ext cx="1832574" cy="558198"/>
            </a:xfrm>
            <a:custGeom>
              <a:avLst/>
              <a:gdLst/>
              <a:ahLst/>
              <a:cxnLst/>
              <a:rect l="l" t="t" r="r" b="b"/>
              <a:pathLst>
                <a:path w="1812726" h="552152">
                  <a:moveTo>
                    <a:pt x="1615157" y="101947"/>
                  </a:moveTo>
                  <a:cubicBezTo>
                    <a:pt x="1596801" y="101947"/>
                    <a:pt x="1580678" y="105854"/>
                    <a:pt x="1566788" y="113667"/>
                  </a:cubicBezTo>
                  <a:cubicBezTo>
                    <a:pt x="1552897" y="121481"/>
                    <a:pt x="1542169" y="132581"/>
                    <a:pt x="1534603" y="146968"/>
                  </a:cubicBezTo>
                  <a:cubicBezTo>
                    <a:pt x="1527038" y="161354"/>
                    <a:pt x="1523255" y="177973"/>
                    <a:pt x="1523255" y="196825"/>
                  </a:cubicBezTo>
                  <a:lnTo>
                    <a:pt x="1523255" y="355327"/>
                  </a:lnTo>
                  <a:cubicBezTo>
                    <a:pt x="1523255" y="374178"/>
                    <a:pt x="1527038" y="390798"/>
                    <a:pt x="1534603" y="405184"/>
                  </a:cubicBezTo>
                  <a:cubicBezTo>
                    <a:pt x="1542169" y="419571"/>
                    <a:pt x="1552897" y="430671"/>
                    <a:pt x="1566788" y="438485"/>
                  </a:cubicBezTo>
                  <a:cubicBezTo>
                    <a:pt x="1580678" y="446298"/>
                    <a:pt x="1596801" y="450205"/>
                    <a:pt x="1615157" y="450205"/>
                  </a:cubicBezTo>
                  <a:cubicBezTo>
                    <a:pt x="1633512" y="450205"/>
                    <a:pt x="1649635" y="446298"/>
                    <a:pt x="1663526" y="438485"/>
                  </a:cubicBezTo>
                  <a:cubicBezTo>
                    <a:pt x="1677416" y="430671"/>
                    <a:pt x="1688144" y="419571"/>
                    <a:pt x="1695710" y="405184"/>
                  </a:cubicBezTo>
                  <a:cubicBezTo>
                    <a:pt x="1703275" y="390798"/>
                    <a:pt x="1707058" y="374178"/>
                    <a:pt x="1707058" y="355327"/>
                  </a:cubicBezTo>
                  <a:lnTo>
                    <a:pt x="1707058" y="196825"/>
                  </a:lnTo>
                  <a:cubicBezTo>
                    <a:pt x="1707058" y="177973"/>
                    <a:pt x="1703275" y="161354"/>
                    <a:pt x="1695710" y="146968"/>
                  </a:cubicBezTo>
                  <a:cubicBezTo>
                    <a:pt x="1688144" y="132581"/>
                    <a:pt x="1677416" y="121481"/>
                    <a:pt x="1663526" y="113667"/>
                  </a:cubicBezTo>
                  <a:cubicBezTo>
                    <a:pt x="1649635" y="105854"/>
                    <a:pt x="1633512" y="101947"/>
                    <a:pt x="1615157" y="101947"/>
                  </a:cubicBezTo>
                  <a:close/>
                  <a:moveTo>
                    <a:pt x="624557" y="101947"/>
                  </a:moveTo>
                  <a:cubicBezTo>
                    <a:pt x="606201" y="101947"/>
                    <a:pt x="590078" y="105854"/>
                    <a:pt x="576188" y="113667"/>
                  </a:cubicBezTo>
                  <a:cubicBezTo>
                    <a:pt x="562297" y="121481"/>
                    <a:pt x="551569" y="132581"/>
                    <a:pt x="544004" y="146968"/>
                  </a:cubicBezTo>
                  <a:cubicBezTo>
                    <a:pt x="536438" y="161354"/>
                    <a:pt x="532655" y="177973"/>
                    <a:pt x="532655" y="196825"/>
                  </a:cubicBezTo>
                  <a:lnTo>
                    <a:pt x="532655" y="355327"/>
                  </a:lnTo>
                  <a:cubicBezTo>
                    <a:pt x="532655" y="374178"/>
                    <a:pt x="536438" y="390798"/>
                    <a:pt x="544004" y="405184"/>
                  </a:cubicBezTo>
                  <a:cubicBezTo>
                    <a:pt x="551569" y="419571"/>
                    <a:pt x="562297" y="430671"/>
                    <a:pt x="576188" y="438485"/>
                  </a:cubicBezTo>
                  <a:cubicBezTo>
                    <a:pt x="590078" y="446298"/>
                    <a:pt x="606201" y="450205"/>
                    <a:pt x="624557" y="450205"/>
                  </a:cubicBezTo>
                  <a:cubicBezTo>
                    <a:pt x="642912" y="450205"/>
                    <a:pt x="659035" y="446298"/>
                    <a:pt x="672926" y="438485"/>
                  </a:cubicBezTo>
                  <a:cubicBezTo>
                    <a:pt x="686816" y="430671"/>
                    <a:pt x="697545" y="419571"/>
                    <a:pt x="705110" y="405184"/>
                  </a:cubicBezTo>
                  <a:cubicBezTo>
                    <a:pt x="712675" y="390798"/>
                    <a:pt x="716458" y="374178"/>
                    <a:pt x="716458" y="355327"/>
                  </a:cubicBezTo>
                  <a:lnTo>
                    <a:pt x="716458" y="196825"/>
                  </a:lnTo>
                  <a:cubicBezTo>
                    <a:pt x="716458" y="177973"/>
                    <a:pt x="712675" y="161354"/>
                    <a:pt x="705110" y="146968"/>
                  </a:cubicBezTo>
                  <a:cubicBezTo>
                    <a:pt x="697545" y="132581"/>
                    <a:pt x="686816" y="121481"/>
                    <a:pt x="672926" y="113667"/>
                  </a:cubicBezTo>
                  <a:cubicBezTo>
                    <a:pt x="659035" y="105854"/>
                    <a:pt x="642912" y="101947"/>
                    <a:pt x="624557" y="101947"/>
                  </a:cubicBezTo>
                  <a:close/>
                  <a:moveTo>
                    <a:pt x="0" y="5581"/>
                  </a:moveTo>
                  <a:lnTo>
                    <a:pt x="101947" y="5581"/>
                  </a:lnTo>
                  <a:lnTo>
                    <a:pt x="101947" y="448344"/>
                  </a:lnTo>
                  <a:lnTo>
                    <a:pt x="362396" y="448344"/>
                  </a:lnTo>
                  <a:lnTo>
                    <a:pt x="362396" y="546571"/>
                  </a:lnTo>
                  <a:lnTo>
                    <a:pt x="101947" y="546571"/>
                  </a:lnTo>
                  <a:lnTo>
                    <a:pt x="45392" y="546571"/>
                  </a:lnTo>
                  <a:lnTo>
                    <a:pt x="0" y="546571"/>
                  </a:lnTo>
                  <a:close/>
                  <a:moveTo>
                    <a:pt x="1615157" y="0"/>
                  </a:moveTo>
                  <a:cubicBezTo>
                    <a:pt x="1654348" y="0"/>
                    <a:pt x="1688888" y="8247"/>
                    <a:pt x="1718778" y="24742"/>
                  </a:cubicBezTo>
                  <a:cubicBezTo>
                    <a:pt x="1748668" y="41238"/>
                    <a:pt x="1771798" y="64554"/>
                    <a:pt x="1788169" y="94692"/>
                  </a:cubicBezTo>
                  <a:cubicBezTo>
                    <a:pt x="1804540" y="124829"/>
                    <a:pt x="1812726" y="159742"/>
                    <a:pt x="1812726" y="199429"/>
                  </a:cubicBezTo>
                  <a:lnTo>
                    <a:pt x="1812726" y="352722"/>
                  </a:lnTo>
                  <a:cubicBezTo>
                    <a:pt x="1812726" y="392410"/>
                    <a:pt x="1804540" y="427323"/>
                    <a:pt x="1788169" y="457460"/>
                  </a:cubicBezTo>
                  <a:cubicBezTo>
                    <a:pt x="1771798" y="487598"/>
                    <a:pt x="1748668" y="510914"/>
                    <a:pt x="1718778" y="527409"/>
                  </a:cubicBezTo>
                  <a:cubicBezTo>
                    <a:pt x="1688888" y="543905"/>
                    <a:pt x="1654348" y="552152"/>
                    <a:pt x="1615157" y="552152"/>
                  </a:cubicBezTo>
                  <a:cubicBezTo>
                    <a:pt x="1575965" y="552152"/>
                    <a:pt x="1541425" y="543905"/>
                    <a:pt x="1511535" y="527409"/>
                  </a:cubicBezTo>
                  <a:cubicBezTo>
                    <a:pt x="1481645" y="510914"/>
                    <a:pt x="1458515" y="487598"/>
                    <a:pt x="1442144" y="457460"/>
                  </a:cubicBezTo>
                  <a:cubicBezTo>
                    <a:pt x="1425773" y="427323"/>
                    <a:pt x="1417587" y="392410"/>
                    <a:pt x="1417587" y="352722"/>
                  </a:cubicBezTo>
                  <a:lnTo>
                    <a:pt x="1417587" y="199429"/>
                  </a:lnTo>
                  <a:cubicBezTo>
                    <a:pt x="1417587" y="159742"/>
                    <a:pt x="1425773" y="124829"/>
                    <a:pt x="1442144" y="94692"/>
                  </a:cubicBezTo>
                  <a:cubicBezTo>
                    <a:pt x="1458515" y="64554"/>
                    <a:pt x="1481645" y="41238"/>
                    <a:pt x="1511535" y="24742"/>
                  </a:cubicBezTo>
                  <a:cubicBezTo>
                    <a:pt x="1541425" y="8247"/>
                    <a:pt x="1575965" y="0"/>
                    <a:pt x="1615157" y="0"/>
                  </a:cubicBezTo>
                  <a:close/>
                  <a:moveTo>
                    <a:pt x="1119113" y="0"/>
                  </a:moveTo>
                  <a:cubicBezTo>
                    <a:pt x="1151359" y="0"/>
                    <a:pt x="1181124" y="6635"/>
                    <a:pt x="1208409" y="19905"/>
                  </a:cubicBezTo>
                  <a:cubicBezTo>
                    <a:pt x="1235695" y="33176"/>
                    <a:pt x="1258453" y="51966"/>
                    <a:pt x="1276684" y="76274"/>
                  </a:cubicBezTo>
                  <a:cubicBezTo>
                    <a:pt x="1294916" y="100583"/>
                    <a:pt x="1307256" y="128736"/>
                    <a:pt x="1313705" y="160734"/>
                  </a:cubicBezTo>
                  <a:lnTo>
                    <a:pt x="1203573" y="160734"/>
                  </a:lnTo>
                  <a:cubicBezTo>
                    <a:pt x="1199852" y="149324"/>
                    <a:pt x="1193713" y="139464"/>
                    <a:pt x="1185155" y="131155"/>
                  </a:cubicBezTo>
                  <a:cubicBezTo>
                    <a:pt x="1176597" y="122845"/>
                    <a:pt x="1166552" y="116520"/>
                    <a:pt x="1155017" y="112179"/>
                  </a:cubicBezTo>
                  <a:cubicBezTo>
                    <a:pt x="1143483" y="107838"/>
                    <a:pt x="1131515" y="105668"/>
                    <a:pt x="1119113" y="105668"/>
                  </a:cubicBezTo>
                  <a:cubicBezTo>
                    <a:pt x="1101005" y="105668"/>
                    <a:pt x="1085068" y="109636"/>
                    <a:pt x="1071302" y="117574"/>
                  </a:cubicBezTo>
                  <a:cubicBezTo>
                    <a:pt x="1057535" y="125511"/>
                    <a:pt x="1046869" y="136798"/>
                    <a:pt x="1039303" y="151432"/>
                  </a:cubicBezTo>
                  <a:cubicBezTo>
                    <a:pt x="1031738" y="166067"/>
                    <a:pt x="1027955" y="182934"/>
                    <a:pt x="1027955" y="202034"/>
                  </a:cubicBezTo>
                  <a:lnTo>
                    <a:pt x="1027955" y="361652"/>
                  </a:lnTo>
                  <a:cubicBezTo>
                    <a:pt x="1027955" y="378519"/>
                    <a:pt x="1031800" y="393402"/>
                    <a:pt x="1039489" y="406301"/>
                  </a:cubicBezTo>
                  <a:cubicBezTo>
                    <a:pt x="1047179" y="419199"/>
                    <a:pt x="1058093" y="429121"/>
                    <a:pt x="1072232" y="436066"/>
                  </a:cubicBezTo>
                  <a:cubicBezTo>
                    <a:pt x="1086370" y="443011"/>
                    <a:pt x="1102741" y="446484"/>
                    <a:pt x="1121345" y="446484"/>
                  </a:cubicBezTo>
                  <a:cubicBezTo>
                    <a:pt x="1139700" y="446484"/>
                    <a:pt x="1155762" y="442701"/>
                    <a:pt x="1169528" y="435136"/>
                  </a:cubicBezTo>
                  <a:cubicBezTo>
                    <a:pt x="1183295" y="427571"/>
                    <a:pt x="1193899" y="416594"/>
                    <a:pt x="1201340" y="402208"/>
                  </a:cubicBezTo>
                  <a:cubicBezTo>
                    <a:pt x="1208782" y="387821"/>
                    <a:pt x="1212502" y="370830"/>
                    <a:pt x="1212502" y="351234"/>
                  </a:cubicBezTo>
                  <a:lnTo>
                    <a:pt x="1212502" y="342304"/>
                  </a:lnTo>
                  <a:lnTo>
                    <a:pt x="1130647" y="342304"/>
                  </a:lnTo>
                  <a:lnTo>
                    <a:pt x="1130647" y="244078"/>
                  </a:lnTo>
                  <a:lnTo>
                    <a:pt x="1318170" y="244078"/>
                  </a:lnTo>
                  <a:lnTo>
                    <a:pt x="1318170" y="349746"/>
                  </a:lnTo>
                  <a:cubicBezTo>
                    <a:pt x="1318170" y="389929"/>
                    <a:pt x="1310047" y="425338"/>
                    <a:pt x="1293800" y="455972"/>
                  </a:cubicBezTo>
                  <a:cubicBezTo>
                    <a:pt x="1277552" y="486606"/>
                    <a:pt x="1254546" y="510294"/>
                    <a:pt x="1224781" y="527037"/>
                  </a:cubicBezTo>
                  <a:cubicBezTo>
                    <a:pt x="1195015" y="543781"/>
                    <a:pt x="1160536" y="552152"/>
                    <a:pt x="1121345" y="552152"/>
                  </a:cubicBezTo>
                  <a:cubicBezTo>
                    <a:pt x="1081906" y="552152"/>
                    <a:pt x="1047117" y="544277"/>
                    <a:pt x="1016979" y="528526"/>
                  </a:cubicBezTo>
                  <a:cubicBezTo>
                    <a:pt x="986842" y="512775"/>
                    <a:pt x="963525" y="490512"/>
                    <a:pt x="947030" y="461739"/>
                  </a:cubicBezTo>
                  <a:cubicBezTo>
                    <a:pt x="930535" y="432966"/>
                    <a:pt x="922287" y="399603"/>
                    <a:pt x="922287" y="361652"/>
                  </a:cubicBezTo>
                  <a:lnTo>
                    <a:pt x="922287" y="202034"/>
                  </a:lnTo>
                  <a:cubicBezTo>
                    <a:pt x="922287" y="161850"/>
                    <a:pt x="930411" y="126504"/>
                    <a:pt x="946658" y="95994"/>
                  </a:cubicBezTo>
                  <a:cubicBezTo>
                    <a:pt x="962905" y="65484"/>
                    <a:pt x="985911" y="41858"/>
                    <a:pt x="1015677" y="25114"/>
                  </a:cubicBezTo>
                  <a:cubicBezTo>
                    <a:pt x="1045443" y="8371"/>
                    <a:pt x="1079921" y="0"/>
                    <a:pt x="1119113" y="0"/>
                  </a:cubicBezTo>
                  <a:close/>
                  <a:moveTo>
                    <a:pt x="624557" y="0"/>
                  </a:moveTo>
                  <a:cubicBezTo>
                    <a:pt x="663748" y="0"/>
                    <a:pt x="698289" y="8247"/>
                    <a:pt x="728178" y="24742"/>
                  </a:cubicBezTo>
                  <a:cubicBezTo>
                    <a:pt x="758068" y="41238"/>
                    <a:pt x="781198" y="64554"/>
                    <a:pt x="797569" y="94692"/>
                  </a:cubicBezTo>
                  <a:cubicBezTo>
                    <a:pt x="813940" y="124829"/>
                    <a:pt x="822126" y="159742"/>
                    <a:pt x="822126" y="199429"/>
                  </a:cubicBezTo>
                  <a:lnTo>
                    <a:pt x="822126" y="352722"/>
                  </a:lnTo>
                  <a:cubicBezTo>
                    <a:pt x="822126" y="392410"/>
                    <a:pt x="813940" y="427323"/>
                    <a:pt x="797569" y="457460"/>
                  </a:cubicBezTo>
                  <a:cubicBezTo>
                    <a:pt x="781198" y="487598"/>
                    <a:pt x="758068" y="510914"/>
                    <a:pt x="728178" y="527409"/>
                  </a:cubicBezTo>
                  <a:cubicBezTo>
                    <a:pt x="698289" y="543905"/>
                    <a:pt x="663748" y="552152"/>
                    <a:pt x="624557" y="552152"/>
                  </a:cubicBezTo>
                  <a:cubicBezTo>
                    <a:pt x="585365" y="552152"/>
                    <a:pt x="550825" y="543905"/>
                    <a:pt x="520935" y="527409"/>
                  </a:cubicBezTo>
                  <a:cubicBezTo>
                    <a:pt x="491045" y="510914"/>
                    <a:pt x="467915" y="487598"/>
                    <a:pt x="451544" y="457460"/>
                  </a:cubicBezTo>
                  <a:cubicBezTo>
                    <a:pt x="435173" y="427323"/>
                    <a:pt x="426987" y="392410"/>
                    <a:pt x="426987" y="352722"/>
                  </a:cubicBezTo>
                  <a:lnTo>
                    <a:pt x="426987" y="199429"/>
                  </a:lnTo>
                  <a:cubicBezTo>
                    <a:pt x="426987" y="159742"/>
                    <a:pt x="435173" y="124829"/>
                    <a:pt x="451544" y="94692"/>
                  </a:cubicBezTo>
                  <a:cubicBezTo>
                    <a:pt x="467915" y="64554"/>
                    <a:pt x="491045" y="41238"/>
                    <a:pt x="520935" y="24742"/>
                  </a:cubicBezTo>
                  <a:cubicBezTo>
                    <a:pt x="550825" y="8247"/>
                    <a:pt x="585365" y="0"/>
                    <a:pt x="624557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6000" b="1" dirty="0">
                <a:solidFill>
                  <a:schemeClr val="accent5">
                    <a:lumMod val="50000"/>
                  </a:schemeClr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5" name="PA-任意多边形 57"/>
            <p:cNvSpPr/>
            <p:nvPr>
              <p:custDataLst>
                <p:tags r:id="rId26"/>
              </p:custDataLst>
            </p:nvPr>
          </p:nvSpPr>
          <p:spPr>
            <a:xfrm>
              <a:off x="6674468" y="1141141"/>
              <a:ext cx="1880714" cy="306585"/>
            </a:xfrm>
            <a:custGeom>
              <a:avLst/>
              <a:gdLst/>
              <a:ahLst/>
              <a:cxnLst/>
              <a:rect l="l" t="t" r="r" b="b"/>
              <a:pathLst>
                <a:path w="1820466" h="296764">
                  <a:moveTo>
                    <a:pt x="636984" y="186333"/>
                  </a:moveTo>
                  <a:lnTo>
                    <a:pt x="673894" y="198835"/>
                  </a:lnTo>
                  <a:cubicBezTo>
                    <a:pt x="663972" y="228997"/>
                    <a:pt x="654745" y="253604"/>
                    <a:pt x="646212" y="272654"/>
                  </a:cubicBezTo>
                  <a:lnTo>
                    <a:pt x="609005" y="258366"/>
                  </a:lnTo>
                  <a:cubicBezTo>
                    <a:pt x="619720" y="236340"/>
                    <a:pt x="629047" y="212329"/>
                    <a:pt x="636984" y="186333"/>
                  </a:cubicBezTo>
                  <a:close/>
                  <a:moveTo>
                    <a:pt x="967383" y="178594"/>
                  </a:moveTo>
                  <a:lnTo>
                    <a:pt x="967383" y="229493"/>
                  </a:lnTo>
                  <a:lnTo>
                    <a:pt x="1009650" y="229493"/>
                  </a:lnTo>
                  <a:lnTo>
                    <a:pt x="1009650" y="178594"/>
                  </a:lnTo>
                  <a:close/>
                  <a:moveTo>
                    <a:pt x="862013" y="176511"/>
                  </a:moveTo>
                  <a:cubicBezTo>
                    <a:pt x="875506" y="193576"/>
                    <a:pt x="890389" y="213420"/>
                    <a:pt x="906661" y="236042"/>
                  </a:cubicBezTo>
                  <a:lnTo>
                    <a:pt x="873919" y="260152"/>
                  </a:lnTo>
                  <a:lnTo>
                    <a:pt x="854273" y="231281"/>
                  </a:lnTo>
                  <a:lnTo>
                    <a:pt x="849032" y="248962"/>
                  </a:lnTo>
                  <a:cubicBezTo>
                    <a:pt x="843683" y="264831"/>
                    <a:pt x="838014" y="275258"/>
                    <a:pt x="832024" y="280244"/>
                  </a:cubicBezTo>
                  <a:cubicBezTo>
                    <a:pt x="824037" y="286892"/>
                    <a:pt x="813891" y="290215"/>
                    <a:pt x="801588" y="290215"/>
                  </a:cubicBezTo>
                  <a:lnTo>
                    <a:pt x="725091" y="290215"/>
                  </a:lnTo>
                  <a:cubicBezTo>
                    <a:pt x="695325" y="290215"/>
                    <a:pt x="680442" y="276325"/>
                    <a:pt x="680442" y="248543"/>
                  </a:cubicBezTo>
                  <a:lnTo>
                    <a:pt x="680442" y="189310"/>
                  </a:lnTo>
                  <a:lnTo>
                    <a:pt x="719733" y="189310"/>
                  </a:lnTo>
                  <a:lnTo>
                    <a:pt x="719733" y="237530"/>
                  </a:lnTo>
                  <a:cubicBezTo>
                    <a:pt x="719733" y="248841"/>
                    <a:pt x="725488" y="254497"/>
                    <a:pt x="736997" y="254497"/>
                  </a:cubicBezTo>
                  <a:lnTo>
                    <a:pt x="783431" y="254497"/>
                  </a:lnTo>
                  <a:cubicBezTo>
                    <a:pt x="790178" y="254497"/>
                    <a:pt x="796057" y="253083"/>
                    <a:pt x="801068" y="250255"/>
                  </a:cubicBezTo>
                  <a:cubicBezTo>
                    <a:pt x="806078" y="247427"/>
                    <a:pt x="810121" y="235149"/>
                    <a:pt x="813197" y="213420"/>
                  </a:cubicBezTo>
                  <a:cubicBezTo>
                    <a:pt x="821333" y="217190"/>
                    <a:pt x="828824" y="220564"/>
                    <a:pt x="835670" y="223540"/>
                  </a:cubicBezTo>
                  <a:lnTo>
                    <a:pt x="854272" y="231279"/>
                  </a:lnTo>
                  <a:lnTo>
                    <a:pt x="851892" y="227782"/>
                  </a:lnTo>
                  <a:cubicBezTo>
                    <a:pt x="844550" y="217414"/>
                    <a:pt x="837208" y="207467"/>
                    <a:pt x="829866" y="197942"/>
                  </a:cubicBezTo>
                  <a:close/>
                  <a:moveTo>
                    <a:pt x="34826" y="169962"/>
                  </a:moveTo>
                  <a:cubicBezTo>
                    <a:pt x="47129" y="175320"/>
                    <a:pt x="59928" y="179983"/>
                    <a:pt x="73224" y="183952"/>
                  </a:cubicBezTo>
                  <a:cubicBezTo>
                    <a:pt x="64095" y="217885"/>
                    <a:pt x="54868" y="254596"/>
                    <a:pt x="45542" y="294085"/>
                  </a:cubicBezTo>
                  <a:cubicBezTo>
                    <a:pt x="32048" y="289322"/>
                    <a:pt x="18951" y="285254"/>
                    <a:pt x="6251" y="281881"/>
                  </a:cubicBezTo>
                  <a:cubicBezTo>
                    <a:pt x="16371" y="249337"/>
                    <a:pt x="25896" y="212031"/>
                    <a:pt x="34826" y="169962"/>
                  </a:cubicBezTo>
                  <a:close/>
                  <a:moveTo>
                    <a:pt x="1480245" y="152103"/>
                  </a:moveTo>
                  <a:cubicBezTo>
                    <a:pt x="1492746" y="182067"/>
                    <a:pt x="1504752" y="213519"/>
                    <a:pt x="1516261" y="246460"/>
                  </a:cubicBezTo>
                  <a:lnTo>
                    <a:pt x="1479649" y="260450"/>
                  </a:lnTo>
                  <a:cubicBezTo>
                    <a:pt x="1468140" y="225326"/>
                    <a:pt x="1456531" y="193477"/>
                    <a:pt x="1444824" y="164902"/>
                  </a:cubicBezTo>
                  <a:close/>
                  <a:moveTo>
                    <a:pt x="1344216" y="149722"/>
                  </a:moveTo>
                  <a:lnTo>
                    <a:pt x="1379637" y="159842"/>
                  </a:lnTo>
                  <a:cubicBezTo>
                    <a:pt x="1367532" y="198339"/>
                    <a:pt x="1355130" y="231577"/>
                    <a:pt x="1342430" y="259557"/>
                  </a:cubicBezTo>
                  <a:cubicBezTo>
                    <a:pt x="1329928" y="253207"/>
                    <a:pt x="1318220" y="248444"/>
                    <a:pt x="1307306" y="245269"/>
                  </a:cubicBezTo>
                  <a:cubicBezTo>
                    <a:pt x="1320403" y="218480"/>
                    <a:pt x="1332706" y="186631"/>
                    <a:pt x="1344216" y="149722"/>
                  </a:cubicBezTo>
                  <a:close/>
                  <a:moveTo>
                    <a:pt x="149424" y="147340"/>
                  </a:moveTo>
                  <a:lnTo>
                    <a:pt x="188119" y="147340"/>
                  </a:lnTo>
                  <a:lnTo>
                    <a:pt x="188119" y="189608"/>
                  </a:lnTo>
                  <a:lnTo>
                    <a:pt x="213717" y="180975"/>
                  </a:lnTo>
                  <a:cubicBezTo>
                    <a:pt x="227013" y="212527"/>
                    <a:pt x="237232" y="239515"/>
                    <a:pt x="244376" y="261938"/>
                  </a:cubicBezTo>
                  <a:lnTo>
                    <a:pt x="214610" y="272356"/>
                  </a:lnTo>
                  <a:cubicBezTo>
                    <a:pt x="209550" y="252810"/>
                    <a:pt x="200720" y="226368"/>
                    <a:pt x="188119" y="193031"/>
                  </a:cubicBezTo>
                  <a:lnTo>
                    <a:pt x="188119" y="260152"/>
                  </a:lnTo>
                  <a:cubicBezTo>
                    <a:pt x="188119" y="269479"/>
                    <a:pt x="185837" y="276722"/>
                    <a:pt x="181273" y="281881"/>
                  </a:cubicBezTo>
                  <a:cubicBezTo>
                    <a:pt x="176709" y="287040"/>
                    <a:pt x="170557" y="290116"/>
                    <a:pt x="162818" y="291108"/>
                  </a:cubicBezTo>
                  <a:cubicBezTo>
                    <a:pt x="155079" y="292101"/>
                    <a:pt x="139402" y="292795"/>
                    <a:pt x="115788" y="293192"/>
                  </a:cubicBezTo>
                  <a:cubicBezTo>
                    <a:pt x="113308" y="279698"/>
                    <a:pt x="110282" y="267395"/>
                    <a:pt x="106710" y="256283"/>
                  </a:cubicBezTo>
                  <a:lnTo>
                    <a:pt x="99120" y="269379"/>
                  </a:lnTo>
                  <a:lnTo>
                    <a:pt x="66973" y="250925"/>
                  </a:lnTo>
                  <a:cubicBezTo>
                    <a:pt x="83245" y="226517"/>
                    <a:pt x="97334" y="201514"/>
                    <a:pt x="109240" y="175915"/>
                  </a:cubicBezTo>
                  <a:lnTo>
                    <a:pt x="141684" y="191096"/>
                  </a:lnTo>
                  <a:cubicBezTo>
                    <a:pt x="131267" y="212031"/>
                    <a:pt x="119856" y="233313"/>
                    <a:pt x="107454" y="254943"/>
                  </a:cubicBezTo>
                  <a:cubicBezTo>
                    <a:pt x="116384" y="255836"/>
                    <a:pt x="125214" y="256283"/>
                    <a:pt x="133945" y="256283"/>
                  </a:cubicBezTo>
                  <a:cubicBezTo>
                    <a:pt x="144264" y="256283"/>
                    <a:pt x="149424" y="250429"/>
                    <a:pt x="149424" y="238721"/>
                  </a:cubicBezTo>
                  <a:close/>
                  <a:moveTo>
                    <a:pt x="1097756" y="126207"/>
                  </a:moveTo>
                  <a:cubicBezTo>
                    <a:pt x="1112044" y="143272"/>
                    <a:pt x="1127423" y="164009"/>
                    <a:pt x="1143893" y="188417"/>
                  </a:cubicBezTo>
                  <a:lnTo>
                    <a:pt x="1106388" y="213420"/>
                  </a:lnTo>
                  <a:cubicBezTo>
                    <a:pt x="1091307" y="188615"/>
                    <a:pt x="1076920" y="167482"/>
                    <a:pt x="1063228" y="150019"/>
                  </a:cubicBezTo>
                  <a:close/>
                  <a:moveTo>
                    <a:pt x="854571" y="95250"/>
                  </a:moveTo>
                  <a:cubicBezTo>
                    <a:pt x="871240" y="111324"/>
                    <a:pt x="888008" y="129481"/>
                    <a:pt x="904875" y="149722"/>
                  </a:cubicBezTo>
                  <a:lnTo>
                    <a:pt x="874514" y="172939"/>
                  </a:lnTo>
                  <a:cubicBezTo>
                    <a:pt x="858242" y="151706"/>
                    <a:pt x="842466" y="132656"/>
                    <a:pt x="827187" y="115789"/>
                  </a:cubicBezTo>
                  <a:close/>
                  <a:moveTo>
                    <a:pt x="1320403" y="92274"/>
                  </a:moveTo>
                  <a:lnTo>
                    <a:pt x="1511796" y="92274"/>
                  </a:lnTo>
                  <a:lnTo>
                    <a:pt x="1511796" y="130969"/>
                  </a:lnTo>
                  <a:lnTo>
                    <a:pt x="1436787" y="130969"/>
                  </a:lnTo>
                  <a:lnTo>
                    <a:pt x="1436787" y="258366"/>
                  </a:lnTo>
                  <a:cubicBezTo>
                    <a:pt x="1436787" y="268983"/>
                    <a:pt x="1433860" y="277143"/>
                    <a:pt x="1428006" y="282848"/>
                  </a:cubicBezTo>
                  <a:cubicBezTo>
                    <a:pt x="1422152" y="288553"/>
                    <a:pt x="1413743" y="291753"/>
                    <a:pt x="1402780" y="292448"/>
                  </a:cubicBezTo>
                  <a:cubicBezTo>
                    <a:pt x="1391816" y="293142"/>
                    <a:pt x="1376859" y="293490"/>
                    <a:pt x="1357908" y="293490"/>
                  </a:cubicBezTo>
                  <a:cubicBezTo>
                    <a:pt x="1355130" y="277416"/>
                    <a:pt x="1352451" y="263625"/>
                    <a:pt x="1349871" y="252115"/>
                  </a:cubicBezTo>
                  <a:cubicBezTo>
                    <a:pt x="1360388" y="253108"/>
                    <a:pt x="1369814" y="253604"/>
                    <a:pt x="1378149" y="253604"/>
                  </a:cubicBezTo>
                  <a:cubicBezTo>
                    <a:pt x="1389658" y="253604"/>
                    <a:pt x="1395413" y="248246"/>
                    <a:pt x="1395413" y="237530"/>
                  </a:cubicBezTo>
                  <a:lnTo>
                    <a:pt x="1395413" y="130969"/>
                  </a:lnTo>
                  <a:lnTo>
                    <a:pt x="1320403" y="130969"/>
                  </a:lnTo>
                  <a:close/>
                  <a:moveTo>
                    <a:pt x="733723" y="89595"/>
                  </a:moveTo>
                  <a:lnTo>
                    <a:pt x="764679" y="110431"/>
                  </a:lnTo>
                  <a:cubicBezTo>
                    <a:pt x="746820" y="135831"/>
                    <a:pt x="730448" y="156568"/>
                    <a:pt x="715566" y="172641"/>
                  </a:cubicBezTo>
                  <a:cubicBezTo>
                    <a:pt x="706636" y="164108"/>
                    <a:pt x="697508" y="155774"/>
                    <a:pt x="688181" y="147638"/>
                  </a:cubicBezTo>
                  <a:cubicBezTo>
                    <a:pt x="704056" y="129779"/>
                    <a:pt x="719237" y="110431"/>
                    <a:pt x="733723" y="89595"/>
                  </a:cubicBezTo>
                  <a:close/>
                  <a:moveTo>
                    <a:pt x="967383" y="88702"/>
                  </a:moveTo>
                  <a:lnTo>
                    <a:pt x="967383" y="139601"/>
                  </a:lnTo>
                  <a:lnTo>
                    <a:pt x="1009650" y="139601"/>
                  </a:lnTo>
                  <a:lnTo>
                    <a:pt x="1009650" y="88702"/>
                  </a:lnTo>
                  <a:close/>
                  <a:moveTo>
                    <a:pt x="1719114" y="86618"/>
                  </a:moveTo>
                  <a:lnTo>
                    <a:pt x="1718816" y="87511"/>
                  </a:lnTo>
                  <a:cubicBezTo>
                    <a:pt x="1722983" y="128092"/>
                    <a:pt x="1730077" y="159098"/>
                    <a:pt x="1740098" y="180529"/>
                  </a:cubicBezTo>
                  <a:cubicBezTo>
                    <a:pt x="1751508" y="157709"/>
                    <a:pt x="1759545" y="126405"/>
                    <a:pt x="1764208" y="86618"/>
                  </a:cubicBezTo>
                  <a:close/>
                  <a:moveTo>
                    <a:pt x="24408" y="81261"/>
                  </a:moveTo>
                  <a:cubicBezTo>
                    <a:pt x="40481" y="92968"/>
                    <a:pt x="56158" y="105470"/>
                    <a:pt x="71438" y="118765"/>
                  </a:cubicBezTo>
                  <a:lnTo>
                    <a:pt x="44649" y="150912"/>
                  </a:lnTo>
                  <a:cubicBezTo>
                    <a:pt x="30361" y="137220"/>
                    <a:pt x="15478" y="123429"/>
                    <a:pt x="0" y="109538"/>
                  </a:cubicBezTo>
                  <a:close/>
                  <a:moveTo>
                    <a:pt x="779859" y="73819"/>
                  </a:moveTo>
                  <a:lnTo>
                    <a:pt x="820638" y="73819"/>
                  </a:lnTo>
                  <a:lnTo>
                    <a:pt x="820638" y="145852"/>
                  </a:lnTo>
                  <a:cubicBezTo>
                    <a:pt x="820638" y="152897"/>
                    <a:pt x="818530" y="160512"/>
                    <a:pt x="814313" y="168697"/>
                  </a:cubicBezTo>
                  <a:cubicBezTo>
                    <a:pt x="810096" y="176883"/>
                    <a:pt x="795586" y="181075"/>
                    <a:pt x="770781" y="181273"/>
                  </a:cubicBezTo>
                  <a:cubicBezTo>
                    <a:pt x="782687" y="192386"/>
                    <a:pt x="793849" y="203399"/>
                    <a:pt x="804267" y="214313"/>
                  </a:cubicBezTo>
                  <a:lnTo>
                    <a:pt x="773906" y="240804"/>
                  </a:lnTo>
                  <a:cubicBezTo>
                    <a:pt x="758825" y="222945"/>
                    <a:pt x="745133" y="207566"/>
                    <a:pt x="732830" y="194668"/>
                  </a:cubicBezTo>
                  <a:lnTo>
                    <a:pt x="752922" y="177552"/>
                  </a:lnTo>
                  <a:cubicBezTo>
                    <a:pt x="750838" y="169317"/>
                    <a:pt x="747812" y="159743"/>
                    <a:pt x="743843" y="148829"/>
                  </a:cubicBezTo>
                  <a:cubicBezTo>
                    <a:pt x="752376" y="149424"/>
                    <a:pt x="759470" y="149722"/>
                    <a:pt x="765125" y="149722"/>
                  </a:cubicBezTo>
                  <a:cubicBezTo>
                    <a:pt x="770682" y="149722"/>
                    <a:pt x="774526" y="148729"/>
                    <a:pt x="776660" y="146745"/>
                  </a:cubicBezTo>
                  <a:cubicBezTo>
                    <a:pt x="778793" y="144761"/>
                    <a:pt x="779859" y="141486"/>
                    <a:pt x="779859" y="136922"/>
                  </a:cubicBezTo>
                  <a:close/>
                  <a:moveTo>
                    <a:pt x="506909" y="65485"/>
                  </a:moveTo>
                  <a:lnTo>
                    <a:pt x="506909" y="223838"/>
                  </a:lnTo>
                  <a:lnTo>
                    <a:pt x="547390" y="223838"/>
                  </a:lnTo>
                  <a:lnTo>
                    <a:pt x="547390" y="65485"/>
                  </a:lnTo>
                  <a:close/>
                  <a:moveTo>
                    <a:pt x="467023" y="26492"/>
                  </a:moveTo>
                  <a:lnTo>
                    <a:pt x="587276" y="26492"/>
                  </a:lnTo>
                  <a:lnTo>
                    <a:pt x="587276" y="287239"/>
                  </a:lnTo>
                  <a:lnTo>
                    <a:pt x="547390" y="287239"/>
                  </a:lnTo>
                  <a:lnTo>
                    <a:pt x="547390" y="262831"/>
                  </a:lnTo>
                  <a:lnTo>
                    <a:pt x="506909" y="262831"/>
                  </a:lnTo>
                  <a:lnTo>
                    <a:pt x="506909" y="289025"/>
                  </a:lnTo>
                  <a:lnTo>
                    <a:pt x="467023" y="289025"/>
                  </a:lnTo>
                  <a:close/>
                  <a:moveTo>
                    <a:pt x="1332309" y="17860"/>
                  </a:moveTo>
                  <a:lnTo>
                    <a:pt x="1500485" y="17860"/>
                  </a:lnTo>
                  <a:lnTo>
                    <a:pt x="1500485" y="56555"/>
                  </a:lnTo>
                  <a:lnTo>
                    <a:pt x="1332309" y="56555"/>
                  </a:lnTo>
                  <a:close/>
                  <a:moveTo>
                    <a:pt x="91381" y="14586"/>
                  </a:moveTo>
                  <a:lnTo>
                    <a:pt x="273546" y="14586"/>
                  </a:lnTo>
                  <a:lnTo>
                    <a:pt x="273546" y="48518"/>
                  </a:lnTo>
                  <a:lnTo>
                    <a:pt x="193030" y="48518"/>
                  </a:lnTo>
                  <a:cubicBezTo>
                    <a:pt x="190252" y="58738"/>
                    <a:pt x="186779" y="68958"/>
                    <a:pt x="182612" y="79177"/>
                  </a:cubicBezTo>
                  <a:lnTo>
                    <a:pt x="290215" y="79177"/>
                  </a:lnTo>
                  <a:lnTo>
                    <a:pt x="290215" y="113110"/>
                  </a:lnTo>
                  <a:lnTo>
                    <a:pt x="228898" y="113110"/>
                  </a:lnTo>
                  <a:cubicBezTo>
                    <a:pt x="247749" y="130275"/>
                    <a:pt x="270867" y="143173"/>
                    <a:pt x="298252" y="151805"/>
                  </a:cubicBezTo>
                  <a:lnTo>
                    <a:pt x="279499" y="191393"/>
                  </a:lnTo>
                  <a:cubicBezTo>
                    <a:pt x="274439" y="189409"/>
                    <a:pt x="269478" y="187226"/>
                    <a:pt x="264617" y="184845"/>
                  </a:cubicBezTo>
                  <a:cubicBezTo>
                    <a:pt x="276424" y="206872"/>
                    <a:pt x="287536" y="229890"/>
                    <a:pt x="297954" y="253901"/>
                  </a:cubicBezTo>
                  <a:lnTo>
                    <a:pt x="265807" y="267593"/>
                  </a:lnTo>
                  <a:cubicBezTo>
                    <a:pt x="257473" y="244376"/>
                    <a:pt x="246162" y="218480"/>
                    <a:pt x="231874" y="189905"/>
                  </a:cubicBezTo>
                  <a:lnTo>
                    <a:pt x="255836" y="180083"/>
                  </a:lnTo>
                  <a:cubicBezTo>
                    <a:pt x="228749" y="164704"/>
                    <a:pt x="205730" y="142379"/>
                    <a:pt x="186779" y="113110"/>
                  </a:cubicBezTo>
                  <a:lnTo>
                    <a:pt x="166241" y="113110"/>
                  </a:lnTo>
                  <a:cubicBezTo>
                    <a:pt x="147985" y="143372"/>
                    <a:pt x="121245" y="169565"/>
                    <a:pt x="86023" y="191691"/>
                  </a:cubicBezTo>
                  <a:cubicBezTo>
                    <a:pt x="75704" y="177999"/>
                    <a:pt x="66080" y="166490"/>
                    <a:pt x="57150" y="157163"/>
                  </a:cubicBezTo>
                  <a:cubicBezTo>
                    <a:pt x="83145" y="145654"/>
                    <a:pt x="104031" y="130969"/>
                    <a:pt x="119807" y="113110"/>
                  </a:cubicBezTo>
                  <a:lnTo>
                    <a:pt x="77688" y="113110"/>
                  </a:lnTo>
                  <a:lnTo>
                    <a:pt x="77688" y="79177"/>
                  </a:lnTo>
                  <a:lnTo>
                    <a:pt x="142131" y="79177"/>
                  </a:lnTo>
                  <a:cubicBezTo>
                    <a:pt x="146794" y="69553"/>
                    <a:pt x="150565" y="59333"/>
                    <a:pt x="153442" y="48518"/>
                  </a:cubicBezTo>
                  <a:lnTo>
                    <a:pt x="91381" y="48518"/>
                  </a:lnTo>
                  <a:close/>
                  <a:moveTo>
                    <a:pt x="32742" y="3572"/>
                  </a:moveTo>
                  <a:cubicBezTo>
                    <a:pt x="53380" y="18257"/>
                    <a:pt x="69652" y="30461"/>
                    <a:pt x="81558" y="40184"/>
                  </a:cubicBezTo>
                  <a:lnTo>
                    <a:pt x="53876" y="70247"/>
                  </a:lnTo>
                  <a:cubicBezTo>
                    <a:pt x="39985" y="56555"/>
                    <a:pt x="24706" y="42962"/>
                    <a:pt x="8037" y="29468"/>
                  </a:cubicBezTo>
                  <a:close/>
                  <a:moveTo>
                    <a:pt x="1254324" y="2382"/>
                  </a:moveTo>
                  <a:lnTo>
                    <a:pt x="1290935" y="2382"/>
                  </a:lnTo>
                  <a:lnTo>
                    <a:pt x="1290935" y="54472"/>
                  </a:lnTo>
                  <a:lnTo>
                    <a:pt x="1319510" y="54472"/>
                  </a:lnTo>
                  <a:lnTo>
                    <a:pt x="1319510" y="93465"/>
                  </a:lnTo>
                  <a:lnTo>
                    <a:pt x="1290935" y="93465"/>
                  </a:lnTo>
                  <a:lnTo>
                    <a:pt x="1290935" y="127844"/>
                  </a:lnTo>
                  <a:cubicBezTo>
                    <a:pt x="1303734" y="134988"/>
                    <a:pt x="1315938" y="141983"/>
                    <a:pt x="1327547" y="148829"/>
                  </a:cubicBezTo>
                  <a:lnTo>
                    <a:pt x="1309092" y="182464"/>
                  </a:lnTo>
                  <a:cubicBezTo>
                    <a:pt x="1304925" y="178892"/>
                    <a:pt x="1298873" y="174427"/>
                    <a:pt x="1290935" y="169069"/>
                  </a:cubicBezTo>
                  <a:lnTo>
                    <a:pt x="1290935" y="294978"/>
                  </a:lnTo>
                  <a:lnTo>
                    <a:pt x="1254324" y="294978"/>
                  </a:lnTo>
                  <a:lnTo>
                    <a:pt x="1254324" y="172343"/>
                  </a:lnTo>
                  <a:cubicBezTo>
                    <a:pt x="1246783" y="191790"/>
                    <a:pt x="1237853" y="210443"/>
                    <a:pt x="1227534" y="228303"/>
                  </a:cubicBezTo>
                  <a:cubicBezTo>
                    <a:pt x="1224161" y="207665"/>
                    <a:pt x="1220986" y="189508"/>
                    <a:pt x="1218009" y="173832"/>
                  </a:cubicBezTo>
                  <a:cubicBezTo>
                    <a:pt x="1233289" y="147340"/>
                    <a:pt x="1244600" y="120551"/>
                    <a:pt x="1251942" y="93465"/>
                  </a:cubicBezTo>
                  <a:lnTo>
                    <a:pt x="1220093" y="93465"/>
                  </a:lnTo>
                  <a:lnTo>
                    <a:pt x="1220093" y="54472"/>
                  </a:lnTo>
                  <a:lnTo>
                    <a:pt x="1254324" y="54472"/>
                  </a:lnTo>
                  <a:close/>
                  <a:moveTo>
                    <a:pt x="1096863" y="1786"/>
                  </a:moveTo>
                  <a:lnTo>
                    <a:pt x="1137940" y="12502"/>
                  </a:lnTo>
                  <a:cubicBezTo>
                    <a:pt x="1133574" y="25698"/>
                    <a:pt x="1128911" y="38597"/>
                    <a:pt x="1123950" y="51197"/>
                  </a:cubicBezTo>
                  <a:lnTo>
                    <a:pt x="1200745" y="51197"/>
                  </a:lnTo>
                  <a:lnTo>
                    <a:pt x="1197322" y="222499"/>
                  </a:lnTo>
                  <a:cubicBezTo>
                    <a:pt x="1196826" y="240953"/>
                    <a:pt x="1195288" y="253876"/>
                    <a:pt x="1192709" y="261268"/>
                  </a:cubicBezTo>
                  <a:cubicBezTo>
                    <a:pt x="1190129" y="268660"/>
                    <a:pt x="1186111" y="274688"/>
                    <a:pt x="1180654" y="279351"/>
                  </a:cubicBezTo>
                  <a:cubicBezTo>
                    <a:pt x="1175197" y="284014"/>
                    <a:pt x="1167581" y="287189"/>
                    <a:pt x="1157808" y="288876"/>
                  </a:cubicBezTo>
                  <a:cubicBezTo>
                    <a:pt x="1148035" y="290563"/>
                    <a:pt x="1126728" y="291406"/>
                    <a:pt x="1093887" y="291406"/>
                  </a:cubicBezTo>
                  <a:cubicBezTo>
                    <a:pt x="1090910" y="273943"/>
                    <a:pt x="1087140" y="258961"/>
                    <a:pt x="1082576" y="246460"/>
                  </a:cubicBezTo>
                  <a:cubicBezTo>
                    <a:pt x="1097260" y="247650"/>
                    <a:pt x="1112887" y="248246"/>
                    <a:pt x="1129457" y="248246"/>
                  </a:cubicBezTo>
                  <a:cubicBezTo>
                    <a:pt x="1134219" y="248246"/>
                    <a:pt x="1138337" y="247700"/>
                    <a:pt x="1141809" y="246609"/>
                  </a:cubicBezTo>
                  <a:cubicBezTo>
                    <a:pt x="1145282" y="245517"/>
                    <a:pt x="1148135" y="243855"/>
                    <a:pt x="1150367" y="241623"/>
                  </a:cubicBezTo>
                  <a:cubicBezTo>
                    <a:pt x="1152600" y="239391"/>
                    <a:pt x="1154112" y="236885"/>
                    <a:pt x="1154906" y="234107"/>
                  </a:cubicBezTo>
                  <a:cubicBezTo>
                    <a:pt x="1155700" y="231329"/>
                    <a:pt x="1156345" y="219125"/>
                    <a:pt x="1156841" y="197495"/>
                  </a:cubicBezTo>
                  <a:lnTo>
                    <a:pt x="1158181" y="136625"/>
                  </a:lnTo>
                  <a:cubicBezTo>
                    <a:pt x="1158577" y="117674"/>
                    <a:pt x="1158776" y="102295"/>
                    <a:pt x="1158776" y="90488"/>
                  </a:cubicBezTo>
                  <a:lnTo>
                    <a:pt x="1106984" y="90488"/>
                  </a:lnTo>
                  <a:cubicBezTo>
                    <a:pt x="1100435" y="104379"/>
                    <a:pt x="1093490" y="117872"/>
                    <a:pt x="1086148" y="130969"/>
                  </a:cubicBezTo>
                  <a:cubicBezTo>
                    <a:pt x="1076722" y="124818"/>
                    <a:pt x="1065014" y="118716"/>
                    <a:pt x="1051024" y="112663"/>
                  </a:cubicBezTo>
                  <a:lnTo>
                    <a:pt x="1051024" y="289918"/>
                  </a:lnTo>
                  <a:lnTo>
                    <a:pt x="1009650" y="289918"/>
                  </a:lnTo>
                  <a:lnTo>
                    <a:pt x="1009650" y="268486"/>
                  </a:lnTo>
                  <a:lnTo>
                    <a:pt x="967383" y="268486"/>
                  </a:lnTo>
                  <a:lnTo>
                    <a:pt x="967383" y="291704"/>
                  </a:lnTo>
                  <a:lnTo>
                    <a:pt x="926009" y="291704"/>
                  </a:lnTo>
                  <a:lnTo>
                    <a:pt x="926009" y="49709"/>
                  </a:lnTo>
                  <a:lnTo>
                    <a:pt x="957411" y="49709"/>
                  </a:lnTo>
                  <a:cubicBezTo>
                    <a:pt x="963166" y="30262"/>
                    <a:pt x="967184" y="14486"/>
                    <a:pt x="969466" y="2382"/>
                  </a:cubicBezTo>
                  <a:lnTo>
                    <a:pt x="1013817" y="9228"/>
                  </a:lnTo>
                  <a:lnTo>
                    <a:pt x="1000423" y="49709"/>
                  </a:lnTo>
                  <a:lnTo>
                    <a:pt x="1051024" y="49709"/>
                  </a:lnTo>
                  <a:lnTo>
                    <a:pt x="1051024" y="107752"/>
                  </a:lnTo>
                  <a:cubicBezTo>
                    <a:pt x="1066998" y="80963"/>
                    <a:pt x="1082278" y="45641"/>
                    <a:pt x="1096863" y="1786"/>
                  </a:cubicBezTo>
                  <a:close/>
                  <a:moveTo>
                    <a:pt x="344091" y="1489"/>
                  </a:moveTo>
                  <a:lnTo>
                    <a:pt x="382786" y="1489"/>
                  </a:lnTo>
                  <a:lnTo>
                    <a:pt x="382042" y="50602"/>
                  </a:lnTo>
                  <a:lnTo>
                    <a:pt x="449461" y="50602"/>
                  </a:lnTo>
                  <a:lnTo>
                    <a:pt x="447526" y="170855"/>
                  </a:lnTo>
                  <a:lnTo>
                    <a:pt x="445591" y="240656"/>
                  </a:lnTo>
                  <a:cubicBezTo>
                    <a:pt x="445095" y="254844"/>
                    <a:pt x="442094" y="265609"/>
                    <a:pt x="436587" y="272951"/>
                  </a:cubicBezTo>
                  <a:cubicBezTo>
                    <a:pt x="431081" y="280293"/>
                    <a:pt x="424532" y="284808"/>
                    <a:pt x="416942" y="286495"/>
                  </a:cubicBezTo>
                  <a:cubicBezTo>
                    <a:pt x="409352" y="288181"/>
                    <a:pt x="393899" y="289025"/>
                    <a:pt x="370582" y="289025"/>
                  </a:cubicBezTo>
                  <a:cubicBezTo>
                    <a:pt x="367606" y="275134"/>
                    <a:pt x="364133" y="260251"/>
                    <a:pt x="360164" y="244376"/>
                  </a:cubicBezTo>
                  <a:cubicBezTo>
                    <a:pt x="372467" y="245170"/>
                    <a:pt x="382588" y="245567"/>
                    <a:pt x="390525" y="245567"/>
                  </a:cubicBezTo>
                  <a:cubicBezTo>
                    <a:pt x="395288" y="245567"/>
                    <a:pt x="398983" y="244550"/>
                    <a:pt x="401613" y="242516"/>
                  </a:cubicBezTo>
                  <a:cubicBezTo>
                    <a:pt x="404242" y="240482"/>
                    <a:pt x="405854" y="237679"/>
                    <a:pt x="406450" y="234107"/>
                  </a:cubicBezTo>
                  <a:cubicBezTo>
                    <a:pt x="407045" y="230535"/>
                    <a:pt x="407740" y="215479"/>
                    <a:pt x="408533" y="188938"/>
                  </a:cubicBezTo>
                  <a:cubicBezTo>
                    <a:pt x="409327" y="162397"/>
                    <a:pt x="409873" y="129283"/>
                    <a:pt x="410170" y="89595"/>
                  </a:cubicBezTo>
                  <a:lnTo>
                    <a:pt x="381298" y="89595"/>
                  </a:lnTo>
                  <a:cubicBezTo>
                    <a:pt x="380206" y="183853"/>
                    <a:pt x="362347" y="252909"/>
                    <a:pt x="327720" y="296764"/>
                  </a:cubicBezTo>
                  <a:cubicBezTo>
                    <a:pt x="320774" y="283270"/>
                    <a:pt x="312936" y="269082"/>
                    <a:pt x="304205" y="254199"/>
                  </a:cubicBezTo>
                  <a:cubicBezTo>
                    <a:pt x="329009" y="218976"/>
                    <a:pt x="341858" y="164108"/>
                    <a:pt x="342751" y="89595"/>
                  </a:cubicBezTo>
                  <a:lnTo>
                    <a:pt x="308670" y="89595"/>
                  </a:lnTo>
                  <a:lnTo>
                    <a:pt x="308670" y="50602"/>
                  </a:lnTo>
                  <a:lnTo>
                    <a:pt x="343644" y="50602"/>
                  </a:lnTo>
                  <a:cubicBezTo>
                    <a:pt x="343942" y="33536"/>
                    <a:pt x="344091" y="17165"/>
                    <a:pt x="344091" y="1489"/>
                  </a:cubicBezTo>
                  <a:close/>
                  <a:moveTo>
                    <a:pt x="1701999" y="1191"/>
                  </a:moveTo>
                  <a:lnTo>
                    <a:pt x="1740991" y="6549"/>
                  </a:lnTo>
                  <a:cubicBezTo>
                    <a:pt x="1738312" y="20638"/>
                    <a:pt x="1735237" y="34132"/>
                    <a:pt x="1731764" y="47030"/>
                  </a:cubicBezTo>
                  <a:lnTo>
                    <a:pt x="1819275" y="47030"/>
                  </a:lnTo>
                  <a:lnTo>
                    <a:pt x="1819275" y="86618"/>
                  </a:lnTo>
                  <a:lnTo>
                    <a:pt x="1802160" y="86618"/>
                  </a:lnTo>
                  <a:cubicBezTo>
                    <a:pt x="1797000" y="139006"/>
                    <a:pt x="1784548" y="181918"/>
                    <a:pt x="1764804" y="215355"/>
                  </a:cubicBezTo>
                  <a:cubicBezTo>
                    <a:pt x="1779191" y="230039"/>
                    <a:pt x="1797744" y="242987"/>
                    <a:pt x="1820466" y="254199"/>
                  </a:cubicBezTo>
                  <a:cubicBezTo>
                    <a:pt x="1812131" y="265510"/>
                    <a:pt x="1803499" y="278706"/>
                    <a:pt x="1794569" y="293787"/>
                  </a:cubicBezTo>
                  <a:cubicBezTo>
                    <a:pt x="1773734" y="281583"/>
                    <a:pt x="1755626" y="266452"/>
                    <a:pt x="1740247" y="248395"/>
                  </a:cubicBezTo>
                  <a:cubicBezTo>
                    <a:pt x="1722288" y="268040"/>
                    <a:pt x="1701205" y="283965"/>
                    <a:pt x="1676995" y="296168"/>
                  </a:cubicBezTo>
                  <a:cubicBezTo>
                    <a:pt x="1672332" y="287239"/>
                    <a:pt x="1667619" y="278855"/>
                    <a:pt x="1662857" y="271017"/>
                  </a:cubicBezTo>
                  <a:lnTo>
                    <a:pt x="1530846" y="288727"/>
                  </a:lnTo>
                  <a:lnTo>
                    <a:pt x="1526084" y="247055"/>
                  </a:lnTo>
                  <a:lnTo>
                    <a:pt x="1580257" y="241549"/>
                  </a:lnTo>
                  <a:lnTo>
                    <a:pt x="1580257" y="206574"/>
                  </a:lnTo>
                  <a:lnTo>
                    <a:pt x="1529060" y="206574"/>
                  </a:lnTo>
                  <a:lnTo>
                    <a:pt x="1529060" y="166093"/>
                  </a:lnTo>
                  <a:lnTo>
                    <a:pt x="1580257" y="166093"/>
                  </a:lnTo>
                  <a:lnTo>
                    <a:pt x="1580257" y="139304"/>
                  </a:lnTo>
                  <a:lnTo>
                    <a:pt x="1621334" y="139304"/>
                  </a:lnTo>
                  <a:lnTo>
                    <a:pt x="1621334" y="166093"/>
                  </a:lnTo>
                  <a:lnTo>
                    <a:pt x="1667173" y="166093"/>
                  </a:lnTo>
                  <a:lnTo>
                    <a:pt x="1667173" y="206574"/>
                  </a:lnTo>
                  <a:lnTo>
                    <a:pt x="1621334" y="206574"/>
                  </a:lnTo>
                  <a:lnTo>
                    <a:pt x="1621334" y="236935"/>
                  </a:lnTo>
                  <a:lnTo>
                    <a:pt x="1676400" y="230089"/>
                  </a:lnTo>
                  <a:cubicBezTo>
                    <a:pt x="1675706" y="233958"/>
                    <a:pt x="1675011" y="239465"/>
                    <a:pt x="1674316" y="246609"/>
                  </a:cubicBezTo>
                  <a:cubicBezTo>
                    <a:pt x="1690489" y="237084"/>
                    <a:pt x="1704578" y="226021"/>
                    <a:pt x="1716584" y="213420"/>
                  </a:cubicBezTo>
                  <a:cubicBezTo>
                    <a:pt x="1705670" y="192386"/>
                    <a:pt x="1697583" y="168672"/>
                    <a:pt x="1692325" y="142280"/>
                  </a:cubicBezTo>
                  <a:cubicBezTo>
                    <a:pt x="1689348" y="147241"/>
                    <a:pt x="1686223" y="152004"/>
                    <a:pt x="1682949" y="156568"/>
                  </a:cubicBezTo>
                  <a:cubicBezTo>
                    <a:pt x="1681163" y="154583"/>
                    <a:pt x="1677045" y="149523"/>
                    <a:pt x="1670596" y="141387"/>
                  </a:cubicBezTo>
                  <a:lnTo>
                    <a:pt x="1653183" y="149722"/>
                  </a:lnTo>
                  <a:lnTo>
                    <a:pt x="1643063" y="130225"/>
                  </a:lnTo>
                  <a:cubicBezTo>
                    <a:pt x="1600795" y="133499"/>
                    <a:pt x="1565771" y="136724"/>
                    <a:pt x="1537990" y="139899"/>
                  </a:cubicBezTo>
                  <a:lnTo>
                    <a:pt x="1524893" y="109240"/>
                  </a:lnTo>
                  <a:cubicBezTo>
                    <a:pt x="1534021" y="102692"/>
                    <a:pt x="1546771" y="84733"/>
                    <a:pt x="1563142" y="55365"/>
                  </a:cubicBezTo>
                  <a:lnTo>
                    <a:pt x="1528465" y="55365"/>
                  </a:lnTo>
                  <a:lnTo>
                    <a:pt x="1528465" y="16669"/>
                  </a:lnTo>
                  <a:lnTo>
                    <a:pt x="1668959" y="16669"/>
                  </a:lnTo>
                  <a:lnTo>
                    <a:pt x="1668959" y="55365"/>
                  </a:lnTo>
                  <a:lnTo>
                    <a:pt x="1604070" y="55365"/>
                  </a:lnTo>
                  <a:lnTo>
                    <a:pt x="1574899" y="101204"/>
                  </a:lnTo>
                  <a:cubicBezTo>
                    <a:pt x="1589385" y="100708"/>
                    <a:pt x="1606302" y="99666"/>
                    <a:pt x="1625650" y="98078"/>
                  </a:cubicBezTo>
                  <a:lnTo>
                    <a:pt x="1612404" y="75010"/>
                  </a:lnTo>
                  <a:lnTo>
                    <a:pt x="1642170" y="59234"/>
                  </a:lnTo>
                  <a:cubicBezTo>
                    <a:pt x="1650901" y="73125"/>
                    <a:pt x="1659979" y="88355"/>
                    <a:pt x="1669405" y="104924"/>
                  </a:cubicBezTo>
                  <a:cubicBezTo>
                    <a:pt x="1684387" y="78433"/>
                    <a:pt x="1695252" y="43855"/>
                    <a:pt x="1701999" y="1191"/>
                  </a:cubicBezTo>
                  <a:close/>
                  <a:moveTo>
                    <a:pt x="737592" y="298"/>
                  </a:moveTo>
                  <a:lnTo>
                    <a:pt x="781050" y="298"/>
                  </a:lnTo>
                  <a:cubicBezTo>
                    <a:pt x="776585" y="9625"/>
                    <a:pt x="771972" y="18554"/>
                    <a:pt x="767209" y="27087"/>
                  </a:cubicBezTo>
                  <a:lnTo>
                    <a:pt x="896243" y="27087"/>
                  </a:lnTo>
                  <a:lnTo>
                    <a:pt x="896243" y="58639"/>
                  </a:lnTo>
                  <a:lnTo>
                    <a:pt x="873026" y="96441"/>
                  </a:lnTo>
                  <a:lnTo>
                    <a:pt x="837605" y="85428"/>
                  </a:lnTo>
                  <a:lnTo>
                    <a:pt x="850702" y="61020"/>
                  </a:lnTo>
                  <a:lnTo>
                    <a:pt x="745778" y="61020"/>
                  </a:lnTo>
                  <a:cubicBezTo>
                    <a:pt x="736650" y="74018"/>
                    <a:pt x="726976" y="85924"/>
                    <a:pt x="716756" y="96739"/>
                  </a:cubicBezTo>
                  <a:cubicBezTo>
                    <a:pt x="708025" y="89397"/>
                    <a:pt x="697905" y="81658"/>
                    <a:pt x="686395" y="73522"/>
                  </a:cubicBezTo>
                  <a:cubicBezTo>
                    <a:pt x="710009" y="47923"/>
                    <a:pt x="727075" y="23515"/>
                    <a:pt x="737592" y="298"/>
                  </a:cubicBezTo>
                  <a:close/>
                  <a:moveTo>
                    <a:pt x="664666" y="0"/>
                  </a:moveTo>
                  <a:lnTo>
                    <a:pt x="703064" y="10121"/>
                  </a:lnTo>
                  <a:cubicBezTo>
                    <a:pt x="696317" y="25004"/>
                    <a:pt x="688677" y="39440"/>
                    <a:pt x="680145" y="53430"/>
                  </a:cubicBezTo>
                  <a:lnTo>
                    <a:pt x="680145" y="178297"/>
                  </a:lnTo>
                  <a:lnTo>
                    <a:pt x="642640" y="178297"/>
                  </a:lnTo>
                  <a:lnTo>
                    <a:pt x="642640" y="105520"/>
                  </a:lnTo>
                  <a:cubicBezTo>
                    <a:pt x="636488" y="112862"/>
                    <a:pt x="630039" y="120055"/>
                    <a:pt x="623292" y="127100"/>
                  </a:cubicBezTo>
                  <a:cubicBezTo>
                    <a:pt x="620117" y="115987"/>
                    <a:pt x="615454" y="102493"/>
                    <a:pt x="609302" y="86618"/>
                  </a:cubicBezTo>
                  <a:cubicBezTo>
                    <a:pt x="632520" y="60028"/>
                    <a:pt x="650974" y="31155"/>
                    <a:pt x="664666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3175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24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pic>
        <p:nvPicPr>
          <p:cNvPr id="28" name="图片 27" descr="R-C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636250" y="99695"/>
            <a:ext cx="1169670" cy="1157605"/>
          </a:xfrm>
          <a:prstGeom prst="ellipse">
            <a:avLst/>
          </a:prstGeom>
        </p:spPr>
      </p:pic>
      <p:grpSp>
        <p:nvGrpSpPr>
          <p:cNvPr id="34" name="组合 33"/>
          <p:cNvGrpSpPr/>
          <p:nvPr>
            <p:custDataLst>
              <p:tags r:id="rId1"/>
            </p:custDataLst>
          </p:nvPr>
        </p:nvGrpSpPr>
        <p:grpSpPr>
          <a:xfrm>
            <a:off x="679450" y="1400810"/>
            <a:ext cx="3178810" cy="2007870"/>
            <a:chOff x="1044402" y="2679449"/>
            <a:chExt cx="7244729" cy="1981113"/>
          </a:xfrm>
          <a:solidFill>
            <a:srgbClr val="C71E1F"/>
          </a:solidFill>
        </p:grpSpPr>
        <p:grpSp>
          <p:nvGrpSpPr>
            <p:cNvPr id="38" name="组合 37"/>
            <p:cNvGrpSpPr/>
            <p:nvPr/>
          </p:nvGrpSpPr>
          <p:grpSpPr>
            <a:xfrm>
              <a:off x="1044402" y="2679449"/>
              <a:ext cx="7244729" cy="1981113"/>
              <a:chOff x="767714" y="2772761"/>
              <a:chExt cx="5988700" cy="2997505"/>
            </a:xfrm>
            <a:grpFill/>
          </p:grpSpPr>
          <p:sp>
            <p:nvSpPr>
              <p:cNvPr id="39" name="圆角矩形 32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767714" y="2996484"/>
                <a:ext cx="5988700" cy="2773782"/>
              </a:xfrm>
              <a:prstGeom prst="roundRect">
                <a:avLst>
                  <a:gd name="adj" fmla="val 5371"/>
                </a:avLst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norm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40" name="圆角矩形 33"/>
              <p:cNvSpPr/>
              <p:nvPr>
                <p:custDataLst>
                  <p:tags r:id="rId24"/>
                </p:custDataLst>
              </p:nvPr>
            </p:nvSpPr>
            <p:spPr bwMode="auto">
              <a:xfrm>
                <a:off x="1091815" y="2772761"/>
                <a:ext cx="1846444" cy="479980"/>
              </a:xfrm>
              <a:prstGeom prst="roundRect">
                <a:avLst>
                  <a:gd name="adj" fmla="val 11861"/>
                </a:avLst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Times New Roman" panose="02020603050405020304" pitchFamily="18" charset="0"/>
                  </a:rPr>
                  <a:t>史浩田</a:t>
                </a:r>
              </a:p>
            </p:txBody>
          </p:sp>
        </p:grpSp>
        <p:sp>
          <p:nvSpPr>
            <p:cNvPr id="41" name="文本框 40"/>
            <p:cNvSpPr txBox="1"/>
            <p:nvPr>
              <p:custDataLst>
                <p:tags r:id="rId22"/>
              </p:custDataLst>
            </p:nvPr>
          </p:nvSpPr>
          <p:spPr>
            <a:xfrm>
              <a:off x="1195879" y="2975144"/>
              <a:ext cx="6739347" cy="166328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noAutofit/>
            </a:bodyPr>
            <a:lstStyle/>
            <a:p>
              <a:r>
                <a:rPr lang="zh-CN" altLang="en-US" sz="13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本次实训，不仅让我学到了丰富的理论知识，更是能让我将这些理论付诸于实践实现。更为宝贵的是，作为这次小组项目的项目组长，我需要合理地分配小组成员的任务，合理安排任务时刻表，这些对我来说都是很大的挑战。即使项目成功完成，但这些经验都将伴随着我之后的生活，使我在未来工作中担任不同角色时能有这更亮眼的表现。</a:t>
              </a:r>
            </a:p>
          </p:txBody>
        </p:sp>
      </p:grpSp>
      <p:grpSp>
        <p:nvGrpSpPr>
          <p:cNvPr id="42" name="组合 41"/>
          <p:cNvGrpSpPr/>
          <p:nvPr>
            <p:custDataLst>
              <p:tags r:id="rId2"/>
            </p:custDataLst>
          </p:nvPr>
        </p:nvGrpSpPr>
        <p:grpSpPr>
          <a:xfrm>
            <a:off x="4442460" y="1414780"/>
            <a:ext cx="3310255" cy="2007870"/>
            <a:chOff x="1044402" y="2679449"/>
            <a:chExt cx="7389451" cy="1981113"/>
          </a:xfrm>
        </p:grpSpPr>
        <p:grpSp>
          <p:nvGrpSpPr>
            <p:cNvPr id="43" name="组合 42"/>
            <p:cNvGrpSpPr/>
            <p:nvPr/>
          </p:nvGrpSpPr>
          <p:grpSpPr>
            <a:xfrm>
              <a:off x="1044402" y="2679449"/>
              <a:ext cx="7389451" cy="1981113"/>
              <a:chOff x="767714" y="2772761"/>
              <a:chExt cx="6108331" cy="2997504"/>
            </a:xfrm>
          </p:grpSpPr>
          <p:sp>
            <p:nvSpPr>
              <p:cNvPr id="44" name="圆角矩形 32"/>
              <p:cNvSpPr/>
              <p:nvPr>
                <p:custDataLst>
                  <p:tags r:id="rId20"/>
                </p:custDataLst>
              </p:nvPr>
            </p:nvSpPr>
            <p:spPr bwMode="auto">
              <a:xfrm>
                <a:off x="767714" y="2968044"/>
                <a:ext cx="6108331" cy="2802221"/>
              </a:xfrm>
              <a:prstGeom prst="roundRect">
                <a:avLst>
                  <a:gd name="adj" fmla="val 5371"/>
                </a:avLst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norm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45" name="圆角矩形 33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1091815" y="2772761"/>
                <a:ext cx="1846444" cy="479980"/>
              </a:xfrm>
              <a:prstGeom prst="roundRect">
                <a:avLst>
                  <a:gd name="adj" fmla="val 11861"/>
                </a:avLst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Times New Roman" panose="02020603050405020304" pitchFamily="18" charset="0"/>
                  </a:rPr>
                  <a:t>冯俞菠</a:t>
                </a:r>
              </a:p>
            </p:txBody>
          </p:sp>
        </p:grpSp>
        <p:sp>
          <p:nvSpPr>
            <p:cNvPr id="46" name="文本框 45"/>
            <p:cNvSpPr txBox="1"/>
            <p:nvPr>
              <p:custDataLst>
                <p:tags r:id="rId19"/>
              </p:custDataLst>
            </p:nvPr>
          </p:nvSpPr>
          <p:spPr>
            <a:xfrm>
              <a:off x="1215920" y="2978308"/>
              <a:ext cx="7076183" cy="1650928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r>
                <a:rPr lang="zh-CN" altLang="en-US" sz="1300" kern="100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通过本次实训，我学会了</a:t>
              </a:r>
              <a:r>
                <a:rPr lang="en-US" altLang="zh-CN" sz="1300" kern="100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java</a:t>
              </a:r>
              <a:r>
                <a:rPr lang="zh-CN" altLang="en-US" sz="1300" kern="100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的基本语法，</a:t>
              </a:r>
              <a:r>
                <a:rPr lang="en-US" altLang="zh-CN" sz="1300" kern="100" dirty="0" err="1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mavenProject</a:t>
              </a:r>
              <a:r>
                <a:rPr lang="zh-CN" altLang="en-US" sz="1300" kern="100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的创建以及基本使用，</a:t>
              </a:r>
              <a:r>
                <a:rPr lang="en-US" altLang="zh-CN" sz="1300" kern="100" dirty="0" err="1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SpringBoot</a:t>
              </a:r>
              <a:r>
                <a:rPr lang="zh-CN" altLang="en-US" sz="1300" kern="100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框架的配置方法，</a:t>
              </a:r>
              <a:r>
                <a:rPr lang="en-US" altLang="zh-CN" sz="1300" kern="100" dirty="0" err="1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html+css+javascript</a:t>
              </a:r>
              <a:r>
                <a:rPr lang="zh-CN" altLang="en-US" sz="1300" kern="100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框架下前端的构建、效果的呈现以及和后端的</a:t>
              </a:r>
              <a:r>
                <a:rPr lang="en-US" altLang="zh-CN" sz="1300" kern="100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controller</a:t>
              </a:r>
              <a:r>
                <a:rPr lang="zh-CN" altLang="en-US" sz="1300" kern="100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层进行数据交互处理，团队项目中与其他成员的阶段性交流和共同开发的方式，日志的补充，团队的代码规范</a:t>
              </a:r>
            </a:p>
          </p:txBody>
        </p:sp>
      </p:grpSp>
      <p:grpSp>
        <p:nvGrpSpPr>
          <p:cNvPr id="47" name="组合 46"/>
          <p:cNvGrpSpPr/>
          <p:nvPr>
            <p:custDataLst>
              <p:tags r:id="rId3"/>
            </p:custDataLst>
          </p:nvPr>
        </p:nvGrpSpPr>
        <p:grpSpPr>
          <a:xfrm>
            <a:off x="8355965" y="1406525"/>
            <a:ext cx="3326130" cy="1979930"/>
            <a:chOff x="812679" y="2679449"/>
            <a:chExt cx="7056784" cy="1953546"/>
          </a:xfrm>
        </p:grpSpPr>
        <p:grpSp>
          <p:nvGrpSpPr>
            <p:cNvPr id="48" name="组合 47"/>
            <p:cNvGrpSpPr/>
            <p:nvPr/>
          </p:nvGrpSpPr>
          <p:grpSpPr>
            <a:xfrm>
              <a:off x="812679" y="2679449"/>
              <a:ext cx="7056784" cy="1953546"/>
              <a:chOff x="576165" y="2772761"/>
              <a:chExt cx="5833339" cy="2955794"/>
            </a:xfrm>
          </p:grpSpPr>
          <p:sp>
            <p:nvSpPr>
              <p:cNvPr id="49" name="圆角矩形 32"/>
              <p:cNvSpPr/>
              <p:nvPr>
                <p:custDataLst>
                  <p:tags r:id="rId17"/>
                </p:custDataLst>
              </p:nvPr>
            </p:nvSpPr>
            <p:spPr bwMode="auto">
              <a:xfrm>
                <a:off x="576165" y="2980368"/>
                <a:ext cx="5833339" cy="2748187"/>
              </a:xfrm>
              <a:prstGeom prst="roundRect">
                <a:avLst>
                  <a:gd name="adj" fmla="val 5371"/>
                </a:avLst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norm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50" name="圆角矩形 33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1108563" y="2772761"/>
                <a:ext cx="1846444" cy="479980"/>
              </a:xfrm>
              <a:prstGeom prst="roundRect">
                <a:avLst>
                  <a:gd name="adj" fmla="val 11861"/>
                </a:avLst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Times New Roman" panose="02020603050405020304" pitchFamily="18" charset="0"/>
                  </a:rPr>
                  <a:t>刘昭然</a:t>
                </a:r>
              </a:p>
            </p:txBody>
          </p:sp>
        </p:grpSp>
        <p:sp>
          <p:nvSpPr>
            <p:cNvPr id="51" name="文本框 50"/>
            <p:cNvSpPr txBox="1"/>
            <p:nvPr>
              <p:custDataLst>
                <p:tags r:id="rId16"/>
              </p:custDataLst>
            </p:nvPr>
          </p:nvSpPr>
          <p:spPr>
            <a:xfrm>
              <a:off x="972999" y="2969536"/>
              <a:ext cx="6893769" cy="1464846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r>
                <a:rPr lang="zh-CN" altLang="en-US" sz="1300" kern="100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通过这次实训，我深入理解了</a:t>
              </a:r>
              <a:r>
                <a:rPr lang="en-US" altLang="zh-CN" sz="1300" kern="100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HTML5</a:t>
              </a:r>
              <a:r>
                <a:rPr lang="zh-CN" altLang="en-US" sz="1300" kern="100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和</a:t>
              </a:r>
              <a:r>
                <a:rPr lang="en-US" altLang="zh-CN" sz="1300" kern="100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CSS</a:t>
              </a:r>
              <a:r>
                <a:rPr lang="zh-CN" altLang="en-US" sz="1300" kern="100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的核心概念和实际应用。掌握了如何使用</a:t>
              </a:r>
              <a:r>
                <a:rPr lang="en-US" altLang="zh-CN" sz="1300" kern="100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HTML5</a:t>
              </a:r>
              <a:r>
                <a:rPr lang="zh-CN" altLang="en-US" sz="1300" kern="100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进行结构化标记，以及通过</a:t>
              </a:r>
              <a:r>
                <a:rPr lang="en-US" altLang="zh-CN" sz="1300" kern="100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CSS</a:t>
              </a:r>
              <a:r>
                <a:rPr lang="zh-CN" altLang="en-US" sz="1300" kern="100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实现样式和布局设计。我提升了网页设计的技能，增强了代码调试能力，提高了用户体验和页面性能。在项目推进的过程中，我深刻感受到团队合作的重要性，也被组内浓厚的学习氛围所感染。</a:t>
              </a:r>
            </a:p>
          </p:txBody>
        </p:sp>
      </p:grpSp>
      <p:grpSp>
        <p:nvGrpSpPr>
          <p:cNvPr id="52" name="组合 51"/>
          <p:cNvGrpSpPr/>
          <p:nvPr>
            <p:custDataLst>
              <p:tags r:id="rId4"/>
            </p:custDataLst>
          </p:nvPr>
        </p:nvGrpSpPr>
        <p:grpSpPr>
          <a:xfrm>
            <a:off x="679465" y="3791336"/>
            <a:ext cx="3178175" cy="2007870"/>
            <a:chOff x="1044402" y="2679449"/>
            <a:chExt cx="7243283" cy="1981113"/>
          </a:xfrm>
          <a:solidFill>
            <a:srgbClr val="C71E1F"/>
          </a:solidFill>
        </p:grpSpPr>
        <p:grpSp>
          <p:nvGrpSpPr>
            <p:cNvPr id="53" name="组合 52"/>
            <p:cNvGrpSpPr/>
            <p:nvPr/>
          </p:nvGrpSpPr>
          <p:grpSpPr>
            <a:xfrm>
              <a:off x="1044402" y="2679449"/>
              <a:ext cx="7243283" cy="1981113"/>
              <a:chOff x="767714" y="2772761"/>
              <a:chExt cx="5987504" cy="2997504"/>
            </a:xfrm>
            <a:grpFill/>
          </p:grpSpPr>
          <p:sp>
            <p:nvSpPr>
              <p:cNvPr id="54" name="圆角矩形 32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767714" y="3021131"/>
                <a:ext cx="5987504" cy="2749134"/>
              </a:xfrm>
              <a:prstGeom prst="roundRect">
                <a:avLst>
                  <a:gd name="adj" fmla="val 5371"/>
                </a:avLst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norm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55" name="圆角矩形 33"/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1091815" y="2772761"/>
                <a:ext cx="1846444" cy="479980"/>
              </a:xfrm>
              <a:prstGeom prst="roundRect">
                <a:avLst>
                  <a:gd name="adj" fmla="val 11861"/>
                </a:avLst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Times New Roman" panose="02020603050405020304" pitchFamily="18" charset="0"/>
                  </a:rPr>
                  <a:t>叶德力</a:t>
                </a:r>
              </a:p>
            </p:txBody>
          </p:sp>
        </p:grpSp>
        <p:sp>
          <p:nvSpPr>
            <p:cNvPr id="56" name="文本框 55"/>
            <p:cNvSpPr txBox="1"/>
            <p:nvPr>
              <p:custDataLst>
                <p:tags r:id="rId13"/>
              </p:custDataLst>
            </p:nvPr>
          </p:nvSpPr>
          <p:spPr>
            <a:xfrm>
              <a:off x="1203595" y="2996478"/>
              <a:ext cx="6884375" cy="16590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noAutofit/>
            </a:bodyPr>
            <a:lstStyle/>
            <a:p>
              <a:r>
                <a:rPr lang="zh-CN" altLang="en-US" sz="1300" kern="100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通过参与本次实训，我学会了如何进行设计和需求分析，在前端开发方面，我深入学习并灵活运用了</a:t>
              </a:r>
              <a:r>
                <a:rPr lang="en-US" altLang="zh-CN" sz="1300" kern="100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HTML</a:t>
              </a:r>
              <a:r>
                <a:rPr lang="zh-CN" altLang="en-US" sz="1300" kern="100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1300" kern="100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CSS</a:t>
              </a:r>
              <a:r>
                <a:rPr lang="zh-CN" altLang="en-US" sz="1300" kern="100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1300" kern="100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Vue</a:t>
              </a:r>
              <a:r>
                <a:rPr lang="zh-CN" altLang="en-US" sz="1300" kern="100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和</a:t>
              </a:r>
              <a:r>
                <a:rPr lang="en-US" altLang="zh-CN" sz="1300" kern="100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JavaScript</a:t>
              </a:r>
              <a:r>
                <a:rPr lang="zh-CN" altLang="en-US" sz="1300" kern="100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。这些技术的掌握使我能够独立完成网页的构建和样式设计，并在</a:t>
              </a:r>
              <a:r>
                <a:rPr lang="en-US" altLang="zh-CN" sz="1300" kern="100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Vue</a:t>
              </a:r>
              <a:r>
                <a:rPr lang="zh-CN" altLang="en-US" sz="1300" kern="100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框架下实现了复杂的交互功能。特别是通过实训中的实际项目操作，我对这些技术的应用有了更深刻的理解。</a:t>
              </a:r>
            </a:p>
          </p:txBody>
        </p:sp>
      </p:grpSp>
      <p:grpSp>
        <p:nvGrpSpPr>
          <p:cNvPr id="57" name="组合 56"/>
          <p:cNvGrpSpPr/>
          <p:nvPr>
            <p:custDataLst>
              <p:tags r:id="rId5"/>
            </p:custDataLst>
          </p:nvPr>
        </p:nvGrpSpPr>
        <p:grpSpPr>
          <a:xfrm>
            <a:off x="4452038" y="3733165"/>
            <a:ext cx="3300442" cy="2129272"/>
            <a:chOff x="1044402" y="2609092"/>
            <a:chExt cx="7367742" cy="2051470"/>
          </a:xfrm>
          <a:solidFill>
            <a:srgbClr val="C71E1F"/>
          </a:solidFill>
        </p:grpSpPr>
        <p:grpSp>
          <p:nvGrpSpPr>
            <p:cNvPr id="58" name="组合 57"/>
            <p:cNvGrpSpPr/>
            <p:nvPr/>
          </p:nvGrpSpPr>
          <p:grpSpPr>
            <a:xfrm>
              <a:off x="1044402" y="2609092"/>
              <a:ext cx="7367742" cy="2051470"/>
              <a:chOff x="767714" y="2666308"/>
              <a:chExt cx="6090386" cy="3103957"/>
            </a:xfrm>
            <a:grpFill/>
          </p:grpSpPr>
          <p:sp>
            <p:nvSpPr>
              <p:cNvPr id="59" name="圆角矩形 32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767714" y="2926333"/>
                <a:ext cx="6090386" cy="2843932"/>
              </a:xfrm>
              <a:prstGeom prst="roundRect">
                <a:avLst>
                  <a:gd name="adj" fmla="val 5371"/>
                </a:avLst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norm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60" name="圆角矩形 33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1092297" y="2666308"/>
                <a:ext cx="1846727" cy="485979"/>
              </a:xfrm>
              <a:prstGeom prst="roundRect">
                <a:avLst>
                  <a:gd name="adj" fmla="val 11861"/>
                </a:avLst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Times New Roman" panose="02020603050405020304" pitchFamily="18" charset="0"/>
                  </a:rPr>
                  <a:t>宋羽堂</a:t>
                </a:r>
              </a:p>
            </p:txBody>
          </p:sp>
        </p:grpSp>
        <p:sp>
          <p:nvSpPr>
            <p:cNvPr id="61" name="文本框 60"/>
            <p:cNvSpPr txBox="1"/>
            <p:nvPr>
              <p:custDataLst>
                <p:tags r:id="rId10"/>
              </p:custDataLst>
            </p:nvPr>
          </p:nvSpPr>
          <p:spPr>
            <a:xfrm>
              <a:off x="1068500" y="2929674"/>
              <a:ext cx="7192609" cy="16426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noAutofit/>
            </a:bodyPr>
            <a:lstStyle/>
            <a:p>
              <a:r>
                <a:rPr lang="zh-CN" altLang="en-US" sz="1300" kern="100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在整个实训的过程中，我对前后端的基础知识和交互功能有了进一步的了解和认识，前后端开发让我深入了解整个应用程序的运作方式。通过学习，我逐渐掌握了网页设计、交互及接口调用，数据处理、数据库管理等知识，这使我能够更全面地理解和参与整个开发流程。另外，此次学习让我培养了团队合作和问题解决能力。</a:t>
              </a:r>
            </a:p>
          </p:txBody>
        </p:sp>
      </p:grpSp>
      <p:grpSp>
        <p:nvGrpSpPr>
          <p:cNvPr id="62" name="组合 61"/>
          <p:cNvGrpSpPr/>
          <p:nvPr>
            <p:custDataLst>
              <p:tags r:id="rId6"/>
            </p:custDataLst>
          </p:nvPr>
        </p:nvGrpSpPr>
        <p:grpSpPr>
          <a:xfrm>
            <a:off x="8355965" y="3733164"/>
            <a:ext cx="3377564" cy="2257965"/>
            <a:chOff x="1033518" y="2679449"/>
            <a:chExt cx="7236364" cy="2149924"/>
          </a:xfrm>
        </p:grpSpPr>
        <p:grpSp>
          <p:nvGrpSpPr>
            <p:cNvPr id="63" name="组合 62"/>
            <p:cNvGrpSpPr/>
            <p:nvPr/>
          </p:nvGrpSpPr>
          <p:grpSpPr>
            <a:xfrm>
              <a:off x="1033518" y="2679449"/>
              <a:ext cx="7056784" cy="1978047"/>
              <a:chOff x="758717" y="2772761"/>
              <a:chExt cx="5833339" cy="2992865"/>
            </a:xfrm>
          </p:grpSpPr>
          <p:sp>
            <p:nvSpPr>
              <p:cNvPr id="64" name="圆角矩形 32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58717" y="3029734"/>
                <a:ext cx="5833339" cy="2735892"/>
              </a:xfrm>
              <a:prstGeom prst="roundRect">
                <a:avLst>
                  <a:gd name="adj" fmla="val 5371"/>
                </a:avLst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norm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中宋" panose="02010600040101010101" pitchFamily="2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65" name="圆角矩形 33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1091913" y="2772761"/>
                <a:ext cx="1879394" cy="479677"/>
              </a:xfrm>
              <a:prstGeom prst="roundRect">
                <a:avLst>
                  <a:gd name="adj" fmla="val 11861"/>
                </a:avLst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91440" tIns="45720" rIns="91440" bIns="45720" numCol="1" rtlCol="0" anchor="ctr" anchorCtr="0" compatLnSpc="1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sym typeface="Times New Roman" panose="02020603050405020304" pitchFamily="18" charset="0"/>
                  </a:rPr>
                  <a:t>史浩言</a:t>
                </a:r>
              </a:p>
            </p:txBody>
          </p:sp>
        </p:grpSp>
        <p:sp>
          <p:nvSpPr>
            <p:cNvPr id="66" name="文本框 65"/>
            <p:cNvSpPr txBox="1"/>
            <p:nvPr>
              <p:custDataLst>
                <p:tags r:id="rId7"/>
              </p:custDataLst>
            </p:nvPr>
          </p:nvSpPr>
          <p:spPr>
            <a:xfrm>
              <a:off x="1082493" y="3027117"/>
              <a:ext cx="7187389" cy="18022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300" kern="100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学会了</a:t>
              </a:r>
              <a:r>
                <a:rPr lang="en-US" altLang="zh-CN" sz="1300" kern="100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java</a:t>
              </a:r>
              <a:r>
                <a:rPr lang="zh-CN" altLang="en-US" sz="1300" kern="100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语法、用</a:t>
              </a:r>
              <a:r>
                <a:rPr lang="en-US" altLang="zh-CN" sz="1300" kern="100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idea</a:t>
              </a:r>
              <a:r>
                <a:rPr lang="zh-CN" altLang="en-US" sz="1300" kern="100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创</a:t>
              </a:r>
              <a:r>
                <a:rPr lang="en-US" altLang="zh-CN" sz="1300" kern="100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Maven</a:t>
              </a:r>
              <a:r>
                <a:rPr lang="zh-CN" altLang="en-US" sz="1300" kern="100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项目，使用</a:t>
              </a:r>
              <a:r>
                <a:rPr lang="en-US" altLang="zh-CN" sz="1300" kern="100" dirty="0" err="1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springboot</a:t>
              </a:r>
              <a:r>
                <a:rPr lang="zh-CN" altLang="en-US" sz="1300" kern="100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框架配置项目后端结构，调用</a:t>
              </a:r>
              <a:r>
                <a:rPr lang="en-US" altLang="zh-CN" sz="1300" kern="100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mapper</a:t>
              </a:r>
              <a:r>
                <a:rPr lang="zh-CN" altLang="en-US" sz="1300" kern="100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1300" kern="100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service</a:t>
              </a:r>
              <a:r>
                <a:rPr lang="zh-CN" altLang="en-US" sz="1300" kern="100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层存在的</a:t>
              </a:r>
              <a:r>
                <a:rPr lang="en-US" altLang="zh-CN" sz="1300" kern="100" dirty="0" err="1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mybatis</a:t>
              </a:r>
              <a:r>
                <a:rPr lang="zh-CN" altLang="en-US" sz="1300" kern="100" dirty="0"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方法来写接口方法，学会在控制层与前端对接传输数据。实训中，我收获了珍贵的友情，感受到了老师的教学热情，意识到了编程工作的辛苦，我以后一定继续努力学习计算机专业相关知识，努力在未来为中国计算机行业贡献自己的力量！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61846" y="2297966"/>
            <a:ext cx="828235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8000" b="1" dirty="0">
                <a:solidFill>
                  <a:schemeClr val="accent5">
                    <a:lumMod val="50000"/>
                  </a:schemeClr>
                </a:solidFill>
                <a:cs typeface="+mn-ea"/>
                <a:sym typeface="+mn-ea"/>
              </a:rPr>
              <a:t>请老师批评指正</a:t>
            </a:r>
            <a:endParaRPr lang="zh-CN" altLang="en-US" sz="8000" b="1" dirty="0">
              <a:solidFill>
                <a:schemeClr val="accent5">
                  <a:lumMod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1504578" y="6509523"/>
            <a:ext cx="343709" cy="65333"/>
            <a:chOff x="4236720" y="525780"/>
            <a:chExt cx="1844040" cy="350520"/>
          </a:xfrm>
        </p:grpSpPr>
        <p:sp>
          <p:nvSpPr>
            <p:cNvPr id="12" name="椭圆 11"/>
            <p:cNvSpPr/>
            <p:nvPr/>
          </p:nvSpPr>
          <p:spPr>
            <a:xfrm>
              <a:off x="4236720" y="525780"/>
              <a:ext cx="350520" cy="350520"/>
            </a:xfrm>
            <a:prstGeom prst="ellipse">
              <a:avLst/>
            </a:prstGeom>
            <a:noFill/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4983480" y="525780"/>
              <a:ext cx="350520" cy="350520"/>
            </a:xfrm>
            <a:prstGeom prst="ellipse">
              <a:avLst/>
            </a:prstGeom>
            <a:noFill/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5730240" y="525780"/>
              <a:ext cx="350520" cy="350520"/>
            </a:xfrm>
            <a:prstGeom prst="ellipse">
              <a:avLst/>
            </a:prstGeom>
            <a:noFill/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" name="直接连接符 6"/>
          <p:cNvCxnSpPr/>
          <p:nvPr/>
        </p:nvCxnSpPr>
        <p:spPr>
          <a:xfrm flipH="1">
            <a:off x="629851" y="662630"/>
            <a:ext cx="10983600" cy="31115"/>
          </a:xfrm>
          <a:prstGeom prst="line">
            <a:avLst/>
          </a:prstGeom>
          <a:ln w="57150">
            <a:solidFill>
              <a:srgbClr val="1F4E79"/>
            </a:solidFill>
            <a:prstDash val="solid"/>
            <a:miter lim="800000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250" y="99695"/>
            <a:ext cx="1169670" cy="1157605"/>
          </a:xfrm>
          <a:prstGeom prst="ellipse">
            <a:avLst/>
          </a:prstGeom>
        </p:spPr>
      </p:pic>
      <p:cxnSp>
        <p:nvCxnSpPr>
          <p:cNvPr id="3" name="直接连接符 2"/>
          <p:cNvCxnSpPr/>
          <p:nvPr/>
        </p:nvCxnSpPr>
        <p:spPr>
          <a:xfrm flipH="1" flipV="1">
            <a:off x="629851" y="5498155"/>
            <a:ext cx="10983595" cy="18415"/>
          </a:xfrm>
          <a:prstGeom prst="line">
            <a:avLst/>
          </a:prstGeom>
          <a:ln w="57150">
            <a:solidFill>
              <a:srgbClr val="1F4E79"/>
            </a:solidFill>
            <a:prstDash val="solid"/>
            <a:miter lim="800000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69900" y="5891530"/>
            <a:ext cx="1825625" cy="5727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CN" sz="3200" dirty="0">
                <a:solidFill>
                  <a:schemeClr val="accent5">
                    <a:lumMod val="50000"/>
                  </a:schemeClr>
                </a:solidFill>
              </a:rPr>
              <a:t>2024/7/8</a:t>
            </a:r>
            <a:endParaRPr lang="zh-CN" altLang="en-US" sz="3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15211" y="4299761"/>
            <a:ext cx="1960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汇报组：第七组</a:t>
            </a:r>
          </a:p>
        </p:txBody>
      </p:sp>
      <p:sp>
        <p:nvSpPr>
          <p:cNvPr id="8" name="矩形 7"/>
          <p:cNvSpPr/>
          <p:nvPr/>
        </p:nvSpPr>
        <p:spPr>
          <a:xfrm>
            <a:off x="7114894" y="4698541"/>
            <a:ext cx="3442335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成员：史浩田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刘昭然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史浩言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 </a:t>
            </a:r>
          </a:p>
          <a:p>
            <a:pPr algn="ctr"/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          </a:t>
            </a:r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叶德力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宋羽堂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cs typeface="+mn-ea"/>
                <a:sym typeface="+mn-ea"/>
              </a:rPr>
              <a:t>冯俞菠</a:t>
            </a:r>
            <a:endParaRPr lang="zh-CN" altLang="en-US" sz="2000" dirty="0">
              <a:solidFill>
                <a:schemeClr val="accent5">
                  <a:lumMod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R-C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36250" y="99695"/>
            <a:ext cx="1169670" cy="1157605"/>
          </a:xfrm>
          <a:prstGeom prst="ellipse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990725" y="2072005"/>
            <a:ext cx="8218170" cy="2868295"/>
            <a:chOff x="4193" y="1574"/>
            <a:chExt cx="12942" cy="4517"/>
          </a:xfrm>
        </p:grpSpPr>
        <p:sp>
          <p:nvSpPr>
            <p:cNvPr id="23" name="矩形 22"/>
            <p:cNvSpPr/>
            <p:nvPr>
              <p:custDataLst>
                <p:tags r:id="rId1"/>
              </p:custDataLst>
            </p:nvPr>
          </p:nvSpPr>
          <p:spPr>
            <a:xfrm>
              <a:off x="4193" y="1580"/>
              <a:ext cx="6225" cy="20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50000"/>
                </a:schemeClr>
              </a:solidFill>
            </a:ln>
            <a:effectLst>
              <a:outerShdw blurRad="114300" dist="88900" dir="2700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>
              <p:custDataLst>
                <p:tags r:id="rId2"/>
              </p:custDataLst>
            </p:nvPr>
          </p:nvSpPr>
          <p:spPr>
            <a:xfrm>
              <a:off x="10909" y="1580"/>
              <a:ext cx="6226" cy="20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50000"/>
                </a:schemeClr>
              </a:solidFill>
            </a:ln>
            <a:effectLst>
              <a:outerShdw blurRad="114300" dist="88900" dir="2700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>
              <p:custDataLst>
                <p:tags r:id="rId3"/>
              </p:custDataLst>
            </p:nvPr>
          </p:nvSpPr>
          <p:spPr>
            <a:xfrm>
              <a:off x="4193" y="4065"/>
              <a:ext cx="6226" cy="2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50000"/>
                </a:schemeClr>
              </a:solidFill>
            </a:ln>
            <a:effectLst>
              <a:outerShdw blurRad="114300" dist="88900" dir="2700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>
              <p:custDataLst>
                <p:tags r:id="rId4"/>
              </p:custDataLst>
            </p:nvPr>
          </p:nvSpPr>
          <p:spPr>
            <a:xfrm>
              <a:off x="10909" y="4065"/>
              <a:ext cx="6226" cy="20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50000"/>
                </a:schemeClr>
              </a:solidFill>
            </a:ln>
            <a:effectLst>
              <a:outerShdw blurRad="114300" dist="88900" dir="2700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>
              <p:custDataLst>
                <p:tags r:id="rId5"/>
              </p:custDataLst>
            </p:nvPr>
          </p:nvSpPr>
          <p:spPr>
            <a:xfrm>
              <a:off x="6698" y="1980"/>
              <a:ext cx="3720" cy="161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r>
                <a:rPr lang="zh-CN" altLang="en-US" sz="4000" b="1" dirty="0">
                  <a:solidFill>
                    <a:schemeClr val="accent5">
                      <a:lumMod val="50000"/>
                    </a:schemeClr>
                  </a:solidFill>
                </a:rPr>
                <a:t>项目介绍</a:t>
              </a:r>
            </a:p>
          </p:txBody>
        </p:sp>
        <p:sp>
          <p:nvSpPr>
            <p:cNvPr id="24" name="任意多边形: 形状 23"/>
            <p:cNvSpPr/>
            <p:nvPr>
              <p:custDataLst>
                <p:tags r:id="rId6"/>
              </p:custDataLst>
            </p:nvPr>
          </p:nvSpPr>
          <p:spPr>
            <a:xfrm>
              <a:off x="4193" y="1574"/>
              <a:ext cx="2504" cy="2036"/>
            </a:xfrm>
            <a:custGeom>
              <a:avLst/>
              <a:gdLst>
                <a:gd name="connsiteX0" fmla="*/ 0 w 816453"/>
                <a:gd name="connsiteY0" fmla="*/ 0 h 523220"/>
                <a:gd name="connsiteX1" fmla="*/ 816453 w 816453"/>
                <a:gd name="connsiteY1" fmla="*/ 0 h 523220"/>
                <a:gd name="connsiteX2" fmla="*/ 685648 w 816453"/>
                <a:gd name="connsiteY2" fmla="*/ 523220 h 523220"/>
                <a:gd name="connsiteX3" fmla="*/ 0 w 816453"/>
                <a:gd name="connsiteY3" fmla="*/ 52322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6453" h="523220">
                  <a:moveTo>
                    <a:pt x="0" y="0"/>
                  </a:moveTo>
                  <a:lnTo>
                    <a:pt x="816453" y="0"/>
                  </a:lnTo>
                  <a:lnTo>
                    <a:pt x="685648" y="523220"/>
                  </a:lnTo>
                  <a:lnTo>
                    <a:pt x="0" y="52322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>
              <p:custDataLst>
                <p:tags r:id="rId7"/>
              </p:custDataLst>
            </p:nvPr>
          </p:nvSpPr>
          <p:spPr>
            <a:xfrm>
              <a:off x="4364" y="1703"/>
              <a:ext cx="1917" cy="1883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bg1"/>
                  </a:solidFill>
                </a:rPr>
                <a:t>一</a:t>
              </a:r>
            </a:p>
          </p:txBody>
        </p:sp>
        <p:sp>
          <p:nvSpPr>
            <p:cNvPr id="27" name="矩形 26"/>
            <p:cNvSpPr/>
            <p:nvPr>
              <p:custDataLst>
                <p:tags r:id="rId8"/>
              </p:custDataLst>
            </p:nvPr>
          </p:nvSpPr>
          <p:spPr>
            <a:xfrm>
              <a:off x="13414" y="1980"/>
              <a:ext cx="3720" cy="160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r>
                <a:rPr lang="zh-CN" altLang="en-US" sz="4000" b="1" dirty="0">
                  <a:solidFill>
                    <a:schemeClr val="accent5">
                      <a:lumMod val="50000"/>
                    </a:schemeClr>
                  </a:solidFill>
                </a:rPr>
                <a:t>功能展示</a:t>
              </a:r>
            </a:p>
          </p:txBody>
        </p:sp>
        <p:sp>
          <p:nvSpPr>
            <p:cNvPr id="32" name="矩形 31"/>
            <p:cNvSpPr/>
            <p:nvPr>
              <p:custDataLst>
                <p:tags r:id="rId9"/>
              </p:custDataLst>
            </p:nvPr>
          </p:nvSpPr>
          <p:spPr>
            <a:xfrm>
              <a:off x="6698" y="4444"/>
              <a:ext cx="3720" cy="164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zh-CN" altLang="en-US" sz="4000" b="1" dirty="0">
                  <a:solidFill>
                    <a:schemeClr val="accent5">
                      <a:lumMod val="50000"/>
                    </a:schemeClr>
                  </a:solidFill>
                </a:rPr>
                <a:t>技术实现</a:t>
              </a:r>
            </a:p>
          </p:txBody>
        </p:sp>
        <p:sp>
          <p:nvSpPr>
            <p:cNvPr id="34" name="任意多边形: 形状 33"/>
            <p:cNvSpPr/>
            <p:nvPr>
              <p:custDataLst>
                <p:tags r:id="rId10"/>
              </p:custDataLst>
            </p:nvPr>
          </p:nvSpPr>
          <p:spPr>
            <a:xfrm>
              <a:off x="4193" y="4065"/>
              <a:ext cx="2504" cy="2025"/>
            </a:xfrm>
            <a:custGeom>
              <a:avLst/>
              <a:gdLst>
                <a:gd name="connsiteX0" fmla="*/ 0 w 816453"/>
                <a:gd name="connsiteY0" fmla="*/ 0 h 523220"/>
                <a:gd name="connsiteX1" fmla="*/ 816453 w 816453"/>
                <a:gd name="connsiteY1" fmla="*/ 0 h 523220"/>
                <a:gd name="connsiteX2" fmla="*/ 685648 w 816453"/>
                <a:gd name="connsiteY2" fmla="*/ 523220 h 523220"/>
                <a:gd name="connsiteX3" fmla="*/ 0 w 816453"/>
                <a:gd name="connsiteY3" fmla="*/ 52322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6453" h="523220">
                  <a:moveTo>
                    <a:pt x="0" y="0"/>
                  </a:moveTo>
                  <a:lnTo>
                    <a:pt x="816453" y="0"/>
                  </a:lnTo>
                  <a:lnTo>
                    <a:pt x="685648" y="523220"/>
                  </a:lnTo>
                  <a:lnTo>
                    <a:pt x="0" y="52322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>
              <p:custDataLst>
                <p:tags r:id="rId11"/>
              </p:custDataLst>
            </p:nvPr>
          </p:nvSpPr>
          <p:spPr>
            <a:xfrm>
              <a:off x="4364" y="4312"/>
              <a:ext cx="1917" cy="1776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bg1"/>
                  </a:solidFill>
                </a:rPr>
                <a:t>三</a:t>
              </a:r>
            </a:p>
          </p:txBody>
        </p:sp>
        <p:sp>
          <p:nvSpPr>
            <p:cNvPr id="37" name="矩形 36"/>
            <p:cNvSpPr/>
            <p:nvPr>
              <p:custDataLst>
                <p:tags r:id="rId12"/>
              </p:custDataLst>
            </p:nvPr>
          </p:nvSpPr>
          <p:spPr>
            <a:xfrm>
              <a:off x="13414" y="4443"/>
              <a:ext cx="3720" cy="1648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r>
                <a:rPr lang="zh-CN" altLang="en-US" sz="4000" b="1" dirty="0">
                  <a:solidFill>
                    <a:schemeClr val="accent5">
                      <a:lumMod val="50000"/>
                    </a:schemeClr>
                  </a:solidFill>
                </a:rPr>
                <a:t>项目收获</a:t>
              </a:r>
            </a:p>
          </p:txBody>
        </p:sp>
        <p:sp>
          <p:nvSpPr>
            <p:cNvPr id="39" name="任意多边形: 形状 38"/>
            <p:cNvSpPr/>
            <p:nvPr>
              <p:custDataLst>
                <p:tags r:id="rId13"/>
              </p:custDataLst>
            </p:nvPr>
          </p:nvSpPr>
          <p:spPr>
            <a:xfrm>
              <a:off x="10909" y="4065"/>
              <a:ext cx="2505" cy="2023"/>
            </a:xfrm>
            <a:custGeom>
              <a:avLst/>
              <a:gdLst>
                <a:gd name="connsiteX0" fmla="*/ 0 w 816453"/>
                <a:gd name="connsiteY0" fmla="*/ 0 h 523220"/>
                <a:gd name="connsiteX1" fmla="*/ 816453 w 816453"/>
                <a:gd name="connsiteY1" fmla="*/ 0 h 523220"/>
                <a:gd name="connsiteX2" fmla="*/ 685648 w 816453"/>
                <a:gd name="connsiteY2" fmla="*/ 523220 h 523220"/>
                <a:gd name="connsiteX3" fmla="*/ 0 w 816453"/>
                <a:gd name="connsiteY3" fmla="*/ 52322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6453" h="523220">
                  <a:moveTo>
                    <a:pt x="0" y="0"/>
                  </a:moveTo>
                  <a:lnTo>
                    <a:pt x="816453" y="0"/>
                  </a:lnTo>
                  <a:lnTo>
                    <a:pt x="685648" y="523220"/>
                  </a:lnTo>
                  <a:lnTo>
                    <a:pt x="0" y="52322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>
              <p:custDataLst>
                <p:tags r:id="rId14"/>
              </p:custDataLst>
            </p:nvPr>
          </p:nvSpPr>
          <p:spPr>
            <a:xfrm>
              <a:off x="11043" y="4312"/>
              <a:ext cx="1916" cy="177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bg1"/>
                  </a:solidFill>
                </a:rPr>
                <a:t>四</a:t>
              </a:r>
            </a:p>
          </p:txBody>
        </p:sp>
        <p:sp>
          <p:nvSpPr>
            <p:cNvPr id="3" name="任意多边形: 形状 23"/>
            <p:cNvSpPr/>
            <p:nvPr>
              <p:custDataLst>
                <p:tags r:id="rId15"/>
              </p:custDataLst>
            </p:nvPr>
          </p:nvSpPr>
          <p:spPr>
            <a:xfrm>
              <a:off x="10909" y="1580"/>
              <a:ext cx="2504" cy="2015"/>
            </a:xfrm>
            <a:custGeom>
              <a:avLst/>
              <a:gdLst>
                <a:gd name="connsiteX0" fmla="*/ 0 w 816453"/>
                <a:gd name="connsiteY0" fmla="*/ 0 h 523220"/>
                <a:gd name="connsiteX1" fmla="*/ 816453 w 816453"/>
                <a:gd name="connsiteY1" fmla="*/ 0 h 523220"/>
                <a:gd name="connsiteX2" fmla="*/ 685648 w 816453"/>
                <a:gd name="connsiteY2" fmla="*/ 523220 h 523220"/>
                <a:gd name="connsiteX3" fmla="*/ 0 w 816453"/>
                <a:gd name="connsiteY3" fmla="*/ 52322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6453" h="523220">
                  <a:moveTo>
                    <a:pt x="0" y="0"/>
                  </a:moveTo>
                  <a:lnTo>
                    <a:pt x="816453" y="0"/>
                  </a:lnTo>
                  <a:lnTo>
                    <a:pt x="685648" y="523220"/>
                  </a:lnTo>
                  <a:lnTo>
                    <a:pt x="0" y="52322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>
              <p:custDataLst>
                <p:tags r:id="rId16"/>
              </p:custDataLst>
            </p:nvPr>
          </p:nvSpPr>
          <p:spPr>
            <a:xfrm>
              <a:off x="11043" y="1791"/>
              <a:ext cx="1917" cy="1794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bg1"/>
                  </a:solidFill>
                </a:rPr>
                <a:t>二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17279" y="2627118"/>
            <a:ext cx="4246880" cy="13220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b="1" dirty="0">
                <a:solidFill>
                  <a:schemeClr val="accent5">
                    <a:lumMod val="50000"/>
                  </a:schemeClr>
                </a:solidFill>
              </a:rPr>
              <a:t>项目介绍</a:t>
            </a:r>
          </a:p>
        </p:txBody>
      </p:sp>
      <p:sp>
        <p:nvSpPr>
          <p:cNvPr id="4" name="矩形 3"/>
          <p:cNvSpPr/>
          <p:nvPr/>
        </p:nvSpPr>
        <p:spPr>
          <a:xfrm>
            <a:off x="1881964" y="480060"/>
            <a:ext cx="2231701" cy="45089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700" b="1" dirty="0">
                <a:solidFill>
                  <a:schemeClr val="accent5">
                    <a:lumMod val="50000"/>
                  </a:schemeClr>
                </a:solidFill>
              </a:rPr>
              <a:t>1</a:t>
            </a:r>
            <a:endParaRPr lang="zh-CN" altLang="en-US" sz="287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4435" y="3355241"/>
            <a:ext cx="8435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Part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8" name="图片 7" descr="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250" y="99695"/>
            <a:ext cx="1169670" cy="1157605"/>
          </a:xfrm>
          <a:prstGeom prst="ellipse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758056" y="305009"/>
            <a:ext cx="893616" cy="480421"/>
            <a:chOff x="6674468" y="436627"/>
            <a:chExt cx="1880714" cy="1011099"/>
          </a:xfrm>
        </p:grpSpPr>
        <p:sp>
          <p:nvSpPr>
            <p:cNvPr id="3" name="PA-文本框 59"/>
            <p:cNvSpPr txBox="1"/>
            <p:nvPr>
              <p:custDataLst>
                <p:tags r:id="rId22"/>
              </p:custDataLst>
            </p:nvPr>
          </p:nvSpPr>
          <p:spPr>
            <a:xfrm>
              <a:off x="6722608" y="436627"/>
              <a:ext cx="1832574" cy="558198"/>
            </a:xfrm>
            <a:custGeom>
              <a:avLst/>
              <a:gdLst/>
              <a:ahLst/>
              <a:cxnLst/>
              <a:rect l="l" t="t" r="r" b="b"/>
              <a:pathLst>
                <a:path w="1812726" h="552152">
                  <a:moveTo>
                    <a:pt x="1615157" y="101947"/>
                  </a:moveTo>
                  <a:cubicBezTo>
                    <a:pt x="1596801" y="101947"/>
                    <a:pt x="1580678" y="105854"/>
                    <a:pt x="1566788" y="113667"/>
                  </a:cubicBezTo>
                  <a:cubicBezTo>
                    <a:pt x="1552897" y="121481"/>
                    <a:pt x="1542169" y="132581"/>
                    <a:pt x="1534603" y="146968"/>
                  </a:cubicBezTo>
                  <a:cubicBezTo>
                    <a:pt x="1527038" y="161354"/>
                    <a:pt x="1523255" y="177973"/>
                    <a:pt x="1523255" y="196825"/>
                  </a:cubicBezTo>
                  <a:lnTo>
                    <a:pt x="1523255" y="355327"/>
                  </a:lnTo>
                  <a:cubicBezTo>
                    <a:pt x="1523255" y="374178"/>
                    <a:pt x="1527038" y="390798"/>
                    <a:pt x="1534603" y="405184"/>
                  </a:cubicBezTo>
                  <a:cubicBezTo>
                    <a:pt x="1542169" y="419571"/>
                    <a:pt x="1552897" y="430671"/>
                    <a:pt x="1566788" y="438485"/>
                  </a:cubicBezTo>
                  <a:cubicBezTo>
                    <a:pt x="1580678" y="446298"/>
                    <a:pt x="1596801" y="450205"/>
                    <a:pt x="1615157" y="450205"/>
                  </a:cubicBezTo>
                  <a:cubicBezTo>
                    <a:pt x="1633512" y="450205"/>
                    <a:pt x="1649635" y="446298"/>
                    <a:pt x="1663526" y="438485"/>
                  </a:cubicBezTo>
                  <a:cubicBezTo>
                    <a:pt x="1677416" y="430671"/>
                    <a:pt x="1688144" y="419571"/>
                    <a:pt x="1695710" y="405184"/>
                  </a:cubicBezTo>
                  <a:cubicBezTo>
                    <a:pt x="1703275" y="390798"/>
                    <a:pt x="1707058" y="374178"/>
                    <a:pt x="1707058" y="355327"/>
                  </a:cubicBezTo>
                  <a:lnTo>
                    <a:pt x="1707058" y="196825"/>
                  </a:lnTo>
                  <a:cubicBezTo>
                    <a:pt x="1707058" y="177973"/>
                    <a:pt x="1703275" y="161354"/>
                    <a:pt x="1695710" y="146968"/>
                  </a:cubicBezTo>
                  <a:cubicBezTo>
                    <a:pt x="1688144" y="132581"/>
                    <a:pt x="1677416" y="121481"/>
                    <a:pt x="1663526" y="113667"/>
                  </a:cubicBezTo>
                  <a:cubicBezTo>
                    <a:pt x="1649635" y="105854"/>
                    <a:pt x="1633512" y="101947"/>
                    <a:pt x="1615157" y="101947"/>
                  </a:cubicBezTo>
                  <a:close/>
                  <a:moveTo>
                    <a:pt x="624557" y="101947"/>
                  </a:moveTo>
                  <a:cubicBezTo>
                    <a:pt x="606201" y="101947"/>
                    <a:pt x="590078" y="105854"/>
                    <a:pt x="576188" y="113667"/>
                  </a:cubicBezTo>
                  <a:cubicBezTo>
                    <a:pt x="562297" y="121481"/>
                    <a:pt x="551569" y="132581"/>
                    <a:pt x="544004" y="146968"/>
                  </a:cubicBezTo>
                  <a:cubicBezTo>
                    <a:pt x="536438" y="161354"/>
                    <a:pt x="532655" y="177973"/>
                    <a:pt x="532655" y="196825"/>
                  </a:cubicBezTo>
                  <a:lnTo>
                    <a:pt x="532655" y="355327"/>
                  </a:lnTo>
                  <a:cubicBezTo>
                    <a:pt x="532655" y="374178"/>
                    <a:pt x="536438" y="390798"/>
                    <a:pt x="544004" y="405184"/>
                  </a:cubicBezTo>
                  <a:cubicBezTo>
                    <a:pt x="551569" y="419571"/>
                    <a:pt x="562297" y="430671"/>
                    <a:pt x="576188" y="438485"/>
                  </a:cubicBezTo>
                  <a:cubicBezTo>
                    <a:pt x="590078" y="446298"/>
                    <a:pt x="606201" y="450205"/>
                    <a:pt x="624557" y="450205"/>
                  </a:cubicBezTo>
                  <a:cubicBezTo>
                    <a:pt x="642912" y="450205"/>
                    <a:pt x="659035" y="446298"/>
                    <a:pt x="672926" y="438485"/>
                  </a:cubicBezTo>
                  <a:cubicBezTo>
                    <a:pt x="686816" y="430671"/>
                    <a:pt x="697545" y="419571"/>
                    <a:pt x="705110" y="405184"/>
                  </a:cubicBezTo>
                  <a:cubicBezTo>
                    <a:pt x="712675" y="390798"/>
                    <a:pt x="716458" y="374178"/>
                    <a:pt x="716458" y="355327"/>
                  </a:cubicBezTo>
                  <a:lnTo>
                    <a:pt x="716458" y="196825"/>
                  </a:lnTo>
                  <a:cubicBezTo>
                    <a:pt x="716458" y="177973"/>
                    <a:pt x="712675" y="161354"/>
                    <a:pt x="705110" y="146968"/>
                  </a:cubicBezTo>
                  <a:cubicBezTo>
                    <a:pt x="697545" y="132581"/>
                    <a:pt x="686816" y="121481"/>
                    <a:pt x="672926" y="113667"/>
                  </a:cubicBezTo>
                  <a:cubicBezTo>
                    <a:pt x="659035" y="105854"/>
                    <a:pt x="642912" y="101947"/>
                    <a:pt x="624557" y="101947"/>
                  </a:cubicBezTo>
                  <a:close/>
                  <a:moveTo>
                    <a:pt x="0" y="5581"/>
                  </a:moveTo>
                  <a:lnTo>
                    <a:pt x="101947" y="5581"/>
                  </a:lnTo>
                  <a:lnTo>
                    <a:pt x="101947" y="448344"/>
                  </a:lnTo>
                  <a:lnTo>
                    <a:pt x="362396" y="448344"/>
                  </a:lnTo>
                  <a:lnTo>
                    <a:pt x="362396" y="546571"/>
                  </a:lnTo>
                  <a:lnTo>
                    <a:pt x="101947" y="546571"/>
                  </a:lnTo>
                  <a:lnTo>
                    <a:pt x="45392" y="546571"/>
                  </a:lnTo>
                  <a:lnTo>
                    <a:pt x="0" y="546571"/>
                  </a:lnTo>
                  <a:close/>
                  <a:moveTo>
                    <a:pt x="1615157" y="0"/>
                  </a:moveTo>
                  <a:cubicBezTo>
                    <a:pt x="1654348" y="0"/>
                    <a:pt x="1688888" y="8247"/>
                    <a:pt x="1718778" y="24742"/>
                  </a:cubicBezTo>
                  <a:cubicBezTo>
                    <a:pt x="1748668" y="41238"/>
                    <a:pt x="1771798" y="64554"/>
                    <a:pt x="1788169" y="94692"/>
                  </a:cubicBezTo>
                  <a:cubicBezTo>
                    <a:pt x="1804540" y="124829"/>
                    <a:pt x="1812726" y="159742"/>
                    <a:pt x="1812726" y="199429"/>
                  </a:cubicBezTo>
                  <a:lnTo>
                    <a:pt x="1812726" y="352722"/>
                  </a:lnTo>
                  <a:cubicBezTo>
                    <a:pt x="1812726" y="392410"/>
                    <a:pt x="1804540" y="427323"/>
                    <a:pt x="1788169" y="457460"/>
                  </a:cubicBezTo>
                  <a:cubicBezTo>
                    <a:pt x="1771798" y="487598"/>
                    <a:pt x="1748668" y="510914"/>
                    <a:pt x="1718778" y="527409"/>
                  </a:cubicBezTo>
                  <a:cubicBezTo>
                    <a:pt x="1688888" y="543905"/>
                    <a:pt x="1654348" y="552152"/>
                    <a:pt x="1615157" y="552152"/>
                  </a:cubicBezTo>
                  <a:cubicBezTo>
                    <a:pt x="1575965" y="552152"/>
                    <a:pt x="1541425" y="543905"/>
                    <a:pt x="1511535" y="527409"/>
                  </a:cubicBezTo>
                  <a:cubicBezTo>
                    <a:pt x="1481645" y="510914"/>
                    <a:pt x="1458515" y="487598"/>
                    <a:pt x="1442144" y="457460"/>
                  </a:cubicBezTo>
                  <a:cubicBezTo>
                    <a:pt x="1425773" y="427323"/>
                    <a:pt x="1417587" y="392410"/>
                    <a:pt x="1417587" y="352722"/>
                  </a:cubicBezTo>
                  <a:lnTo>
                    <a:pt x="1417587" y="199429"/>
                  </a:lnTo>
                  <a:cubicBezTo>
                    <a:pt x="1417587" y="159742"/>
                    <a:pt x="1425773" y="124829"/>
                    <a:pt x="1442144" y="94692"/>
                  </a:cubicBezTo>
                  <a:cubicBezTo>
                    <a:pt x="1458515" y="64554"/>
                    <a:pt x="1481645" y="41238"/>
                    <a:pt x="1511535" y="24742"/>
                  </a:cubicBezTo>
                  <a:cubicBezTo>
                    <a:pt x="1541425" y="8247"/>
                    <a:pt x="1575965" y="0"/>
                    <a:pt x="1615157" y="0"/>
                  </a:cubicBezTo>
                  <a:close/>
                  <a:moveTo>
                    <a:pt x="1119113" y="0"/>
                  </a:moveTo>
                  <a:cubicBezTo>
                    <a:pt x="1151359" y="0"/>
                    <a:pt x="1181124" y="6635"/>
                    <a:pt x="1208409" y="19905"/>
                  </a:cubicBezTo>
                  <a:cubicBezTo>
                    <a:pt x="1235695" y="33176"/>
                    <a:pt x="1258453" y="51966"/>
                    <a:pt x="1276684" y="76274"/>
                  </a:cubicBezTo>
                  <a:cubicBezTo>
                    <a:pt x="1294916" y="100583"/>
                    <a:pt x="1307256" y="128736"/>
                    <a:pt x="1313705" y="160734"/>
                  </a:cubicBezTo>
                  <a:lnTo>
                    <a:pt x="1203573" y="160734"/>
                  </a:lnTo>
                  <a:cubicBezTo>
                    <a:pt x="1199852" y="149324"/>
                    <a:pt x="1193713" y="139464"/>
                    <a:pt x="1185155" y="131155"/>
                  </a:cubicBezTo>
                  <a:cubicBezTo>
                    <a:pt x="1176597" y="122845"/>
                    <a:pt x="1166552" y="116520"/>
                    <a:pt x="1155017" y="112179"/>
                  </a:cubicBezTo>
                  <a:cubicBezTo>
                    <a:pt x="1143483" y="107838"/>
                    <a:pt x="1131515" y="105668"/>
                    <a:pt x="1119113" y="105668"/>
                  </a:cubicBezTo>
                  <a:cubicBezTo>
                    <a:pt x="1101005" y="105668"/>
                    <a:pt x="1085068" y="109636"/>
                    <a:pt x="1071302" y="117574"/>
                  </a:cubicBezTo>
                  <a:cubicBezTo>
                    <a:pt x="1057535" y="125511"/>
                    <a:pt x="1046869" y="136798"/>
                    <a:pt x="1039303" y="151432"/>
                  </a:cubicBezTo>
                  <a:cubicBezTo>
                    <a:pt x="1031738" y="166067"/>
                    <a:pt x="1027955" y="182934"/>
                    <a:pt x="1027955" y="202034"/>
                  </a:cubicBezTo>
                  <a:lnTo>
                    <a:pt x="1027955" y="361652"/>
                  </a:lnTo>
                  <a:cubicBezTo>
                    <a:pt x="1027955" y="378519"/>
                    <a:pt x="1031800" y="393402"/>
                    <a:pt x="1039489" y="406301"/>
                  </a:cubicBezTo>
                  <a:cubicBezTo>
                    <a:pt x="1047179" y="419199"/>
                    <a:pt x="1058093" y="429121"/>
                    <a:pt x="1072232" y="436066"/>
                  </a:cubicBezTo>
                  <a:cubicBezTo>
                    <a:pt x="1086370" y="443011"/>
                    <a:pt x="1102741" y="446484"/>
                    <a:pt x="1121345" y="446484"/>
                  </a:cubicBezTo>
                  <a:cubicBezTo>
                    <a:pt x="1139700" y="446484"/>
                    <a:pt x="1155762" y="442701"/>
                    <a:pt x="1169528" y="435136"/>
                  </a:cubicBezTo>
                  <a:cubicBezTo>
                    <a:pt x="1183295" y="427571"/>
                    <a:pt x="1193899" y="416594"/>
                    <a:pt x="1201340" y="402208"/>
                  </a:cubicBezTo>
                  <a:cubicBezTo>
                    <a:pt x="1208782" y="387821"/>
                    <a:pt x="1212502" y="370830"/>
                    <a:pt x="1212502" y="351234"/>
                  </a:cubicBezTo>
                  <a:lnTo>
                    <a:pt x="1212502" y="342304"/>
                  </a:lnTo>
                  <a:lnTo>
                    <a:pt x="1130647" y="342304"/>
                  </a:lnTo>
                  <a:lnTo>
                    <a:pt x="1130647" y="244078"/>
                  </a:lnTo>
                  <a:lnTo>
                    <a:pt x="1318170" y="244078"/>
                  </a:lnTo>
                  <a:lnTo>
                    <a:pt x="1318170" y="349746"/>
                  </a:lnTo>
                  <a:cubicBezTo>
                    <a:pt x="1318170" y="389929"/>
                    <a:pt x="1310047" y="425338"/>
                    <a:pt x="1293800" y="455972"/>
                  </a:cubicBezTo>
                  <a:cubicBezTo>
                    <a:pt x="1277552" y="486606"/>
                    <a:pt x="1254546" y="510294"/>
                    <a:pt x="1224781" y="527037"/>
                  </a:cubicBezTo>
                  <a:cubicBezTo>
                    <a:pt x="1195015" y="543781"/>
                    <a:pt x="1160536" y="552152"/>
                    <a:pt x="1121345" y="552152"/>
                  </a:cubicBezTo>
                  <a:cubicBezTo>
                    <a:pt x="1081906" y="552152"/>
                    <a:pt x="1047117" y="544277"/>
                    <a:pt x="1016979" y="528526"/>
                  </a:cubicBezTo>
                  <a:cubicBezTo>
                    <a:pt x="986842" y="512775"/>
                    <a:pt x="963525" y="490512"/>
                    <a:pt x="947030" y="461739"/>
                  </a:cubicBezTo>
                  <a:cubicBezTo>
                    <a:pt x="930535" y="432966"/>
                    <a:pt x="922287" y="399603"/>
                    <a:pt x="922287" y="361652"/>
                  </a:cubicBezTo>
                  <a:lnTo>
                    <a:pt x="922287" y="202034"/>
                  </a:lnTo>
                  <a:cubicBezTo>
                    <a:pt x="922287" y="161850"/>
                    <a:pt x="930411" y="126504"/>
                    <a:pt x="946658" y="95994"/>
                  </a:cubicBezTo>
                  <a:cubicBezTo>
                    <a:pt x="962905" y="65484"/>
                    <a:pt x="985911" y="41858"/>
                    <a:pt x="1015677" y="25114"/>
                  </a:cubicBezTo>
                  <a:cubicBezTo>
                    <a:pt x="1045443" y="8371"/>
                    <a:pt x="1079921" y="0"/>
                    <a:pt x="1119113" y="0"/>
                  </a:cubicBezTo>
                  <a:close/>
                  <a:moveTo>
                    <a:pt x="624557" y="0"/>
                  </a:moveTo>
                  <a:cubicBezTo>
                    <a:pt x="663748" y="0"/>
                    <a:pt x="698289" y="8247"/>
                    <a:pt x="728178" y="24742"/>
                  </a:cubicBezTo>
                  <a:cubicBezTo>
                    <a:pt x="758068" y="41238"/>
                    <a:pt x="781198" y="64554"/>
                    <a:pt x="797569" y="94692"/>
                  </a:cubicBezTo>
                  <a:cubicBezTo>
                    <a:pt x="813940" y="124829"/>
                    <a:pt x="822126" y="159742"/>
                    <a:pt x="822126" y="199429"/>
                  </a:cubicBezTo>
                  <a:lnTo>
                    <a:pt x="822126" y="352722"/>
                  </a:lnTo>
                  <a:cubicBezTo>
                    <a:pt x="822126" y="392410"/>
                    <a:pt x="813940" y="427323"/>
                    <a:pt x="797569" y="457460"/>
                  </a:cubicBezTo>
                  <a:cubicBezTo>
                    <a:pt x="781198" y="487598"/>
                    <a:pt x="758068" y="510914"/>
                    <a:pt x="728178" y="527409"/>
                  </a:cubicBezTo>
                  <a:cubicBezTo>
                    <a:pt x="698289" y="543905"/>
                    <a:pt x="663748" y="552152"/>
                    <a:pt x="624557" y="552152"/>
                  </a:cubicBezTo>
                  <a:cubicBezTo>
                    <a:pt x="585365" y="552152"/>
                    <a:pt x="550825" y="543905"/>
                    <a:pt x="520935" y="527409"/>
                  </a:cubicBezTo>
                  <a:cubicBezTo>
                    <a:pt x="491045" y="510914"/>
                    <a:pt x="467915" y="487598"/>
                    <a:pt x="451544" y="457460"/>
                  </a:cubicBezTo>
                  <a:cubicBezTo>
                    <a:pt x="435173" y="427323"/>
                    <a:pt x="426987" y="392410"/>
                    <a:pt x="426987" y="352722"/>
                  </a:cubicBezTo>
                  <a:lnTo>
                    <a:pt x="426987" y="199429"/>
                  </a:lnTo>
                  <a:cubicBezTo>
                    <a:pt x="426987" y="159742"/>
                    <a:pt x="435173" y="124829"/>
                    <a:pt x="451544" y="94692"/>
                  </a:cubicBezTo>
                  <a:cubicBezTo>
                    <a:pt x="467915" y="64554"/>
                    <a:pt x="491045" y="41238"/>
                    <a:pt x="520935" y="24742"/>
                  </a:cubicBezTo>
                  <a:cubicBezTo>
                    <a:pt x="550825" y="8247"/>
                    <a:pt x="585365" y="0"/>
                    <a:pt x="624557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6000" b="1" dirty="0">
                <a:solidFill>
                  <a:schemeClr val="accent5">
                    <a:lumMod val="50000"/>
                  </a:schemeClr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4" name="PA-任意多边形 57"/>
            <p:cNvSpPr/>
            <p:nvPr>
              <p:custDataLst>
                <p:tags r:id="rId23"/>
              </p:custDataLst>
            </p:nvPr>
          </p:nvSpPr>
          <p:spPr>
            <a:xfrm>
              <a:off x="6674468" y="1141141"/>
              <a:ext cx="1880714" cy="306585"/>
            </a:xfrm>
            <a:custGeom>
              <a:avLst/>
              <a:gdLst/>
              <a:ahLst/>
              <a:cxnLst/>
              <a:rect l="l" t="t" r="r" b="b"/>
              <a:pathLst>
                <a:path w="1820466" h="296764">
                  <a:moveTo>
                    <a:pt x="636984" y="186333"/>
                  </a:moveTo>
                  <a:lnTo>
                    <a:pt x="673894" y="198835"/>
                  </a:lnTo>
                  <a:cubicBezTo>
                    <a:pt x="663972" y="228997"/>
                    <a:pt x="654745" y="253604"/>
                    <a:pt x="646212" y="272654"/>
                  </a:cubicBezTo>
                  <a:lnTo>
                    <a:pt x="609005" y="258366"/>
                  </a:lnTo>
                  <a:cubicBezTo>
                    <a:pt x="619720" y="236340"/>
                    <a:pt x="629047" y="212329"/>
                    <a:pt x="636984" y="186333"/>
                  </a:cubicBezTo>
                  <a:close/>
                  <a:moveTo>
                    <a:pt x="967383" y="178594"/>
                  </a:moveTo>
                  <a:lnTo>
                    <a:pt x="967383" y="229493"/>
                  </a:lnTo>
                  <a:lnTo>
                    <a:pt x="1009650" y="229493"/>
                  </a:lnTo>
                  <a:lnTo>
                    <a:pt x="1009650" y="178594"/>
                  </a:lnTo>
                  <a:close/>
                  <a:moveTo>
                    <a:pt x="862013" y="176511"/>
                  </a:moveTo>
                  <a:cubicBezTo>
                    <a:pt x="875506" y="193576"/>
                    <a:pt x="890389" y="213420"/>
                    <a:pt x="906661" y="236042"/>
                  </a:cubicBezTo>
                  <a:lnTo>
                    <a:pt x="873919" y="260152"/>
                  </a:lnTo>
                  <a:lnTo>
                    <a:pt x="854273" y="231281"/>
                  </a:lnTo>
                  <a:lnTo>
                    <a:pt x="849032" y="248962"/>
                  </a:lnTo>
                  <a:cubicBezTo>
                    <a:pt x="843683" y="264831"/>
                    <a:pt x="838014" y="275258"/>
                    <a:pt x="832024" y="280244"/>
                  </a:cubicBezTo>
                  <a:cubicBezTo>
                    <a:pt x="824037" y="286892"/>
                    <a:pt x="813891" y="290215"/>
                    <a:pt x="801588" y="290215"/>
                  </a:cubicBezTo>
                  <a:lnTo>
                    <a:pt x="725091" y="290215"/>
                  </a:lnTo>
                  <a:cubicBezTo>
                    <a:pt x="695325" y="290215"/>
                    <a:pt x="680442" y="276325"/>
                    <a:pt x="680442" y="248543"/>
                  </a:cubicBezTo>
                  <a:lnTo>
                    <a:pt x="680442" y="189310"/>
                  </a:lnTo>
                  <a:lnTo>
                    <a:pt x="719733" y="189310"/>
                  </a:lnTo>
                  <a:lnTo>
                    <a:pt x="719733" y="237530"/>
                  </a:lnTo>
                  <a:cubicBezTo>
                    <a:pt x="719733" y="248841"/>
                    <a:pt x="725488" y="254497"/>
                    <a:pt x="736997" y="254497"/>
                  </a:cubicBezTo>
                  <a:lnTo>
                    <a:pt x="783431" y="254497"/>
                  </a:lnTo>
                  <a:cubicBezTo>
                    <a:pt x="790178" y="254497"/>
                    <a:pt x="796057" y="253083"/>
                    <a:pt x="801068" y="250255"/>
                  </a:cubicBezTo>
                  <a:cubicBezTo>
                    <a:pt x="806078" y="247427"/>
                    <a:pt x="810121" y="235149"/>
                    <a:pt x="813197" y="213420"/>
                  </a:cubicBezTo>
                  <a:cubicBezTo>
                    <a:pt x="821333" y="217190"/>
                    <a:pt x="828824" y="220564"/>
                    <a:pt x="835670" y="223540"/>
                  </a:cubicBezTo>
                  <a:lnTo>
                    <a:pt x="854272" y="231279"/>
                  </a:lnTo>
                  <a:lnTo>
                    <a:pt x="851892" y="227782"/>
                  </a:lnTo>
                  <a:cubicBezTo>
                    <a:pt x="844550" y="217414"/>
                    <a:pt x="837208" y="207467"/>
                    <a:pt x="829866" y="197942"/>
                  </a:cubicBezTo>
                  <a:close/>
                  <a:moveTo>
                    <a:pt x="34826" y="169962"/>
                  </a:moveTo>
                  <a:cubicBezTo>
                    <a:pt x="47129" y="175320"/>
                    <a:pt x="59928" y="179983"/>
                    <a:pt x="73224" y="183952"/>
                  </a:cubicBezTo>
                  <a:cubicBezTo>
                    <a:pt x="64095" y="217885"/>
                    <a:pt x="54868" y="254596"/>
                    <a:pt x="45542" y="294085"/>
                  </a:cubicBezTo>
                  <a:cubicBezTo>
                    <a:pt x="32048" y="289322"/>
                    <a:pt x="18951" y="285254"/>
                    <a:pt x="6251" y="281881"/>
                  </a:cubicBezTo>
                  <a:cubicBezTo>
                    <a:pt x="16371" y="249337"/>
                    <a:pt x="25896" y="212031"/>
                    <a:pt x="34826" y="169962"/>
                  </a:cubicBezTo>
                  <a:close/>
                  <a:moveTo>
                    <a:pt x="1480245" y="152103"/>
                  </a:moveTo>
                  <a:cubicBezTo>
                    <a:pt x="1492746" y="182067"/>
                    <a:pt x="1504752" y="213519"/>
                    <a:pt x="1516261" y="246460"/>
                  </a:cubicBezTo>
                  <a:lnTo>
                    <a:pt x="1479649" y="260450"/>
                  </a:lnTo>
                  <a:cubicBezTo>
                    <a:pt x="1468140" y="225326"/>
                    <a:pt x="1456531" y="193477"/>
                    <a:pt x="1444824" y="164902"/>
                  </a:cubicBezTo>
                  <a:close/>
                  <a:moveTo>
                    <a:pt x="1344216" y="149722"/>
                  </a:moveTo>
                  <a:lnTo>
                    <a:pt x="1379637" y="159842"/>
                  </a:lnTo>
                  <a:cubicBezTo>
                    <a:pt x="1367532" y="198339"/>
                    <a:pt x="1355130" y="231577"/>
                    <a:pt x="1342430" y="259557"/>
                  </a:cubicBezTo>
                  <a:cubicBezTo>
                    <a:pt x="1329928" y="253207"/>
                    <a:pt x="1318220" y="248444"/>
                    <a:pt x="1307306" y="245269"/>
                  </a:cubicBezTo>
                  <a:cubicBezTo>
                    <a:pt x="1320403" y="218480"/>
                    <a:pt x="1332706" y="186631"/>
                    <a:pt x="1344216" y="149722"/>
                  </a:cubicBezTo>
                  <a:close/>
                  <a:moveTo>
                    <a:pt x="149424" y="147340"/>
                  </a:moveTo>
                  <a:lnTo>
                    <a:pt x="188119" y="147340"/>
                  </a:lnTo>
                  <a:lnTo>
                    <a:pt x="188119" y="189608"/>
                  </a:lnTo>
                  <a:lnTo>
                    <a:pt x="213717" y="180975"/>
                  </a:lnTo>
                  <a:cubicBezTo>
                    <a:pt x="227013" y="212527"/>
                    <a:pt x="237232" y="239515"/>
                    <a:pt x="244376" y="261938"/>
                  </a:cubicBezTo>
                  <a:lnTo>
                    <a:pt x="214610" y="272356"/>
                  </a:lnTo>
                  <a:cubicBezTo>
                    <a:pt x="209550" y="252810"/>
                    <a:pt x="200720" y="226368"/>
                    <a:pt x="188119" y="193031"/>
                  </a:cubicBezTo>
                  <a:lnTo>
                    <a:pt x="188119" y="260152"/>
                  </a:lnTo>
                  <a:cubicBezTo>
                    <a:pt x="188119" y="269479"/>
                    <a:pt x="185837" y="276722"/>
                    <a:pt x="181273" y="281881"/>
                  </a:cubicBezTo>
                  <a:cubicBezTo>
                    <a:pt x="176709" y="287040"/>
                    <a:pt x="170557" y="290116"/>
                    <a:pt x="162818" y="291108"/>
                  </a:cubicBezTo>
                  <a:cubicBezTo>
                    <a:pt x="155079" y="292101"/>
                    <a:pt x="139402" y="292795"/>
                    <a:pt x="115788" y="293192"/>
                  </a:cubicBezTo>
                  <a:cubicBezTo>
                    <a:pt x="113308" y="279698"/>
                    <a:pt x="110282" y="267395"/>
                    <a:pt x="106710" y="256283"/>
                  </a:cubicBezTo>
                  <a:lnTo>
                    <a:pt x="99120" y="269379"/>
                  </a:lnTo>
                  <a:lnTo>
                    <a:pt x="66973" y="250925"/>
                  </a:lnTo>
                  <a:cubicBezTo>
                    <a:pt x="83245" y="226517"/>
                    <a:pt x="97334" y="201514"/>
                    <a:pt x="109240" y="175915"/>
                  </a:cubicBezTo>
                  <a:lnTo>
                    <a:pt x="141684" y="191096"/>
                  </a:lnTo>
                  <a:cubicBezTo>
                    <a:pt x="131267" y="212031"/>
                    <a:pt x="119856" y="233313"/>
                    <a:pt x="107454" y="254943"/>
                  </a:cubicBezTo>
                  <a:cubicBezTo>
                    <a:pt x="116384" y="255836"/>
                    <a:pt x="125214" y="256283"/>
                    <a:pt x="133945" y="256283"/>
                  </a:cubicBezTo>
                  <a:cubicBezTo>
                    <a:pt x="144264" y="256283"/>
                    <a:pt x="149424" y="250429"/>
                    <a:pt x="149424" y="238721"/>
                  </a:cubicBezTo>
                  <a:close/>
                  <a:moveTo>
                    <a:pt x="1097756" y="126207"/>
                  </a:moveTo>
                  <a:cubicBezTo>
                    <a:pt x="1112044" y="143272"/>
                    <a:pt x="1127423" y="164009"/>
                    <a:pt x="1143893" y="188417"/>
                  </a:cubicBezTo>
                  <a:lnTo>
                    <a:pt x="1106388" y="213420"/>
                  </a:lnTo>
                  <a:cubicBezTo>
                    <a:pt x="1091307" y="188615"/>
                    <a:pt x="1076920" y="167482"/>
                    <a:pt x="1063228" y="150019"/>
                  </a:cubicBezTo>
                  <a:close/>
                  <a:moveTo>
                    <a:pt x="854571" y="95250"/>
                  </a:moveTo>
                  <a:cubicBezTo>
                    <a:pt x="871240" y="111324"/>
                    <a:pt x="888008" y="129481"/>
                    <a:pt x="904875" y="149722"/>
                  </a:cubicBezTo>
                  <a:lnTo>
                    <a:pt x="874514" y="172939"/>
                  </a:lnTo>
                  <a:cubicBezTo>
                    <a:pt x="858242" y="151706"/>
                    <a:pt x="842466" y="132656"/>
                    <a:pt x="827187" y="115789"/>
                  </a:cubicBezTo>
                  <a:close/>
                  <a:moveTo>
                    <a:pt x="1320403" y="92274"/>
                  </a:moveTo>
                  <a:lnTo>
                    <a:pt x="1511796" y="92274"/>
                  </a:lnTo>
                  <a:lnTo>
                    <a:pt x="1511796" y="130969"/>
                  </a:lnTo>
                  <a:lnTo>
                    <a:pt x="1436787" y="130969"/>
                  </a:lnTo>
                  <a:lnTo>
                    <a:pt x="1436787" y="258366"/>
                  </a:lnTo>
                  <a:cubicBezTo>
                    <a:pt x="1436787" y="268983"/>
                    <a:pt x="1433860" y="277143"/>
                    <a:pt x="1428006" y="282848"/>
                  </a:cubicBezTo>
                  <a:cubicBezTo>
                    <a:pt x="1422152" y="288553"/>
                    <a:pt x="1413743" y="291753"/>
                    <a:pt x="1402780" y="292448"/>
                  </a:cubicBezTo>
                  <a:cubicBezTo>
                    <a:pt x="1391816" y="293142"/>
                    <a:pt x="1376859" y="293490"/>
                    <a:pt x="1357908" y="293490"/>
                  </a:cubicBezTo>
                  <a:cubicBezTo>
                    <a:pt x="1355130" y="277416"/>
                    <a:pt x="1352451" y="263625"/>
                    <a:pt x="1349871" y="252115"/>
                  </a:cubicBezTo>
                  <a:cubicBezTo>
                    <a:pt x="1360388" y="253108"/>
                    <a:pt x="1369814" y="253604"/>
                    <a:pt x="1378149" y="253604"/>
                  </a:cubicBezTo>
                  <a:cubicBezTo>
                    <a:pt x="1389658" y="253604"/>
                    <a:pt x="1395413" y="248246"/>
                    <a:pt x="1395413" y="237530"/>
                  </a:cubicBezTo>
                  <a:lnTo>
                    <a:pt x="1395413" y="130969"/>
                  </a:lnTo>
                  <a:lnTo>
                    <a:pt x="1320403" y="130969"/>
                  </a:lnTo>
                  <a:close/>
                  <a:moveTo>
                    <a:pt x="733723" y="89595"/>
                  </a:moveTo>
                  <a:lnTo>
                    <a:pt x="764679" y="110431"/>
                  </a:lnTo>
                  <a:cubicBezTo>
                    <a:pt x="746820" y="135831"/>
                    <a:pt x="730448" y="156568"/>
                    <a:pt x="715566" y="172641"/>
                  </a:cubicBezTo>
                  <a:cubicBezTo>
                    <a:pt x="706636" y="164108"/>
                    <a:pt x="697508" y="155774"/>
                    <a:pt x="688181" y="147638"/>
                  </a:cubicBezTo>
                  <a:cubicBezTo>
                    <a:pt x="704056" y="129779"/>
                    <a:pt x="719237" y="110431"/>
                    <a:pt x="733723" y="89595"/>
                  </a:cubicBezTo>
                  <a:close/>
                  <a:moveTo>
                    <a:pt x="967383" y="88702"/>
                  </a:moveTo>
                  <a:lnTo>
                    <a:pt x="967383" y="139601"/>
                  </a:lnTo>
                  <a:lnTo>
                    <a:pt x="1009650" y="139601"/>
                  </a:lnTo>
                  <a:lnTo>
                    <a:pt x="1009650" y="88702"/>
                  </a:lnTo>
                  <a:close/>
                  <a:moveTo>
                    <a:pt x="1719114" y="86618"/>
                  </a:moveTo>
                  <a:lnTo>
                    <a:pt x="1718816" y="87511"/>
                  </a:lnTo>
                  <a:cubicBezTo>
                    <a:pt x="1722983" y="128092"/>
                    <a:pt x="1730077" y="159098"/>
                    <a:pt x="1740098" y="180529"/>
                  </a:cubicBezTo>
                  <a:cubicBezTo>
                    <a:pt x="1751508" y="157709"/>
                    <a:pt x="1759545" y="126405"/>
                    <a:pt x="1764208" y="86618"/>
                  </a:cubicBezTo>
                  <a:close/>
                  <a:moveTo>
                    <a:pt x="24408" y="81261"/>
                  </a:moveTo>
                  <a:cubicBezTo>
                    <a:pt x="40481" y="92968"/>
                    <a:pt x="56158" y="105470"/>
                    <a:pt x="71438" y="118765"/>
                  </a:cubicBezTo>
                  <a:lnTo>
                    <a:pt x="44649" y="150912"/>
                  </a:lnTo>
                  <a:cubicBezTo>
                    <a:pt x="30361" y="137220"/>
                    <a:pt x="15478" y="123429"/>
                    <a:pt x="0" y="109538"/>
                  </a:cubicBezTo>
                  <a:close/>
                  <a:moveTo>
                    <a:pt x="779859" y="73819"/>
                  </a:moveTo>
                  <a:lnTo>
                    <a:pt x="820638" y="73819"/>
                  </a:lnTo>
                  <a:lnTo>
                    <a:pt x="820638" y="145852"/>
                  </a:lnTo>
                  <a:cubicBezTo>
                    <a:pt x="820638" y="152897"/>
                    <a:pt x="818530" y="160512"/>
                    <a:pt x="814313" y="168697"/>
                  </a:cubicBezTo>
                  <a:cubicBezTo>
                    <a:pt x="810096" y="176883"/>
                    <a:pt x="795586" y="181075"/>
                    <a:pt x="770781" y="181273"/>
                  </a:cubicBezTo>
                  <a:cubicBezTo>
                    <a:pt x="782687" y="192386"/>
                    <a:pt x="793849" y="203399"/>
                    <a:pt x="804267" y="214313"/>
                  </a:cubicBezTo>
                  <a:lnTo>
                    <a:pt x="773906" y="240804"/>
                  </a:lnTo>
                  <a:cubicBezTo>
                    <a:pt x="758825" y="222945"/>
                    <a:pt x="745133" y="207566"/>
                    <a:pt x="732830" y="194668"/>
                  </a:cubicBezTo>
                  <a:lnTo>
                    <a:pt x="752922" y="177552"/>
                  </a:lnTo>
                  <a:cubicBezTo>
                    <a:pt x="750838" y="169317"/>
                    <a:pt x="747812" y="159743"/>
                    <a:pt x="743843" y="148829"/>
                  </a:cubicBezTo>
                  <a:cubicBezTo>
                    <a:pt x="752376" y="149424"/>
                    <a:pt x="759470" y="149722"/>
                    <a:pt x="765125" y="149722"/>
                  </a:cubicBezTo>
                  <a:cubicBezTo>
                    <a:pt x="770682" y="149722"/>
                    <a:pt x="774526" y="148729"/>
                    <a:pt x="776660" y="146745"/>
                  </a:cubicBezTo>
                  <a:cubicBezTo>
                    <a:pt x="778793" y="144761"/>
                    <a:pt x="779859" y="141486"/>
                    <a:pt x="779859" y="136922"/>
                  </a:cubicBezTo>
                  <a:close/>
                  <a:moveTo>
                    <a:pt x="506909" y="65485"/>
                  </a:moveTo>
                  <a:lnTo>
                    <a:pt x="506909" y="223838"/>
                  </a:lnTo>
                  <a:lnTo>
                    <a:pt x="547390" y="223838"/>
                  </a:lnTo>
                  <a:lnTo>
                    <a:pt x="547390" y="65485"/>
                  </a:lnTo>
                  <a:close/>
                  <a:moveTo>
                    <a:pt x="467023" y="26492"/>
                  </a:moveTo>
                  <a:lnTo>
                    <a:pt x="587276" y="26492"/>
                  </a:lnTo>
                  <a:lnTo>
                    <a:pt x="587276" y="287239"/>
                  </a:lnTo>
                  <a:lnTo>
                    <a:pt x="547390" y="287239"/>
                  </a:lnTo>
                  <a:lnTo>
                    <a:pt x="547390" y="262831"/>
                  </a:lnTo>
                  <a:lnTo>
                    <a:pt x="506909" y="262831"/>
                  </a:lnTo>
                  <a:lnTo>
                    <a:pt x="506909" y="289025"/>
                  </a:lnTo>
                  <a:lnTo>
                    <a:pt x="467023" y="289025"/>
                  </a:lnTo>
                  <a:close/>
                  <a:moveTo>
                    <a:pt x="1332309" y="17860"/>
                  </a:moveTo>
                  <a:lnTo>
                    <a:pt x="1500485" y="17860"/>
                  </a:lnTo>
                  <a:lnTo>
                    <a:pt x="1500485" y="56555"/>
                  </a:lnTo>
                  <a:lnTo>
                    <a:pt x="1332309" y="56555"/>
                  </a:lnTo>
                  <a:close/>
                  <a:moveTo>
                    <a:pt x="91381" y="14586"/>
                  </a:moveTo>
                  <a:lnTo>
                    <a:pt x="273546" y="14586"/>
                  </a:lnTo>
                  <a:lnTo>
                    <a:pt x="273546" y="48518"/>
                  </a:lnTo>
                  <a:lnTo>
                    <a:pt x="193030" y="48518"/>
                  </a:lnTo>
                  <a:cubicBezTo>
                    <a:pt x="190252" y="58738"/>
                    <a:pt x="186779" y="68958"/>
                    <a:pt x="182612" y="79177"/>
                  </a:cubicBezTo>
                  <a:lnTo>
                    <a:pt x="290215" y="79177"/>
                  </a:lnTo>
                  <a:lnTo>
                    <a:pt x="290215" y="113110"/>
                  </a:lnTo>
                  <a:lnTo>
                    <a:pt x="228898" y="113110"/>
                  </a:lnTo>
                  <a:cubicBezTo>
                    <a:pt x="247749" y="130275"/>
                    <a:pt x="270867" y="143173"/>
                    <a:pt x="298252" y="151805"/>
                  </a:cubicBezTo>
                  <a:lnTo>
                    <a:pt x="279499" y="191393"/>
                  </a:lnTo>
                  <a:cubicBezTo>
                    <a:pt x="274439" y="189409"/>
                    <a:pt x="269478" y="187226"/>
                    <a:pt x="264617" y="184845"/>
                  </a:cubicBezTo>
                  <a:cubicBezTo>
                    <a:pt x="276424" y="206872"/>
                    <a:pt x="287536" y="229890"/>
                    <a:pt x="297954" y="253901"/>
                  </a:cubicBezTo>
                  <a:lnTo>
                    <a:pt x="265807" y="267593"/>
                  </a:lnTo>
                  <a:cubicBezTo>
                    <a:pt x="257473" y="244376"/>
                    <a:pt x="246162" y="218480"/>
                    <a:pt x="231874" y="189905"/>
                  </a:cubicBezTo>
                  <a:lnTo>
                    <a:pt x="255836" y="180083"/>
                  </a:lnTo>
                  <a:cubicBezTo>
                    <a:pt x="228749" y="164704"/>
                    <a:pt x="205730" y="142379"/>
                    <a:pt x="186779" y="113110"/>
                  </a:cubicBezTo>
                  <a:lnTo>
                    <a:pt x="166241" y="113110"/>
                  </a:lnTo>
                  <a:cubicBezTo>
                    <a:pt x="147985" y="143372"/>
                    <a:pt x="121245" y="169565"/>
                    <a:pt x="86023" y="191691"/>
                  </a:cubicBezTo>
                  <a:cubicBezTo>
                    <a:pt x="75704" y="177999"/>
                    <a:pt x="66080" y="166490"/>
                    <a:pt x="57150" y="157163"/>
                  </a:cubicBezTo>
                  <a:cubicBezTo>
                    <a:pt x="83145" y="145654"/>
                    <a:pt x="104031" y="130969"/>
                    <a:pt x="119807" y="113110"/>
                  </a:cubicBezTo>
                  <a:lnTo>
                    <a:pt x="77688" y="113110"/>
                  </a:lnTo>
                  <a:lnTo>
                    <a:pt x="77688" y="79177"/>
                  </a:lnTo>
                  <a:lnTo>
                    <a:pt x="142131" y="79177"/>
                  </a:lnTo>
                  <a:cubicBezTo>
                    <a:pt x="146794" y="69553"/>
                    <a:pt x="150565" y="59333"/>
                    <a:pt x="153442" y="48518"/>
                  </a:cubicBezTo>
                  <a:lnTo>
                    <a:pt x="91381" y="48518"/>
                  </a:lnTo>
                  <a:close/>
                  <a:moveTo>
                    <a:pt x="32742" y="3572"/>
                  </a:moveTo>
                  <a:cubicBezTo>
                    <a:pt x="53380" y="18257"/>
                    <a:pt x="69652" y="30461"/>
                    <a:pt x="81558" y="40184"/>
                  </a:cubicBezTo>
                  <a:lnTo>
                    <a:pt x="53876" y="70247"/>
                  </a:lnTo>
                  <a:cubicBezTo>
                    <a:pt x="39985" y="56555"/>
                    <a:pt x="24706" y="42962"/>
                    <a:pt x="8037" y="29468"/>
                  </a:cubicBezTo>
                  <a:close/>
                  <a:moveTo>
                    <a:pt x="1254324" y="2382"/>
                  </a:moveTo>
                  <a:lnTo>
                    <a:pt x="1290935" y="2382"/>
                  </a:lnTo>
                  <a:lnTo>
                    <a:pt x="1290935" y="54472"/>
                  </a:lnTo>
                  <a:lnTo>
                    <a:pt x="1319510" y="54472"/>
                  </a:lnTo>
                  <a:lnTo>
                    <a:pt x="1319510" y="93465"/>
                  </a:lnTo>
                  <a:lnTo>
                    <a:pt x="1290935" y="93465"/>
                  </a:lnTo>
                  <a:lnTo>
                    <a:pt x="1290935" y="127844"/>
                  </a:lnTo>
                  <a:cubicBezTo>
                    <a:pt x="1303734" y="134988"/>
                    <a:pt x="1315938" y="141983"/>
                    <a:pt x="1327547" y="148829"/>
                  </a:cubicBezTo>
                  <a:lnTo>
                    <a:pt x="1309092" y="182464"/>
                  </a:lnTo>
                  <a:cubicBezTo>
                    <a:pt x="1304925" y="178892"/>
                    <a:pt x="1298873" y="174427"/>
                    <a:pt x="1290935" y="169069"/>
                  </a:cubicBezTo>
                  <a:lnTo>
                    <a:pt x="1290935" y="294978"/>
                  </a:lnTo>
                  <a:lnTo>
                    <a:pt x="1254324" y="294978"/>
                  </a:lnTo>
                  <a:lnTo>
                    <a:pt x="1254324" y="172343"/>
                  </a:lnTo>
                  <a:cubicBezTo>
                    <a:pt x="1246783" y="191790"/>
                    <a:pt x="1237853" y="210443"/>
                    <a:pt x="1227534" y="228303"/>
                  </a:cubicBezTo>
                  <a:cubicBezTo>
                    <a:pt x="1224161" y="207665"/>
                    <a:pt x="1220986" y="189508"/>
                    <a:pt x="1218009" y="173832"/>
                  </a:cubicBezTo>
                  <a:cubicBezTo>
                    <a:pt x="1233289" y="147340"/>
                    <a:pt x="1244600" y="120551"/>
                    <a:pt x="1251942" y="93465"/>
                  </a:cubicBezTo>
                  <a:lnTo>
                    <a:pt x="1220093" y="93465"/>
                  </a:lnTo>
                  <a:lnTo>
                    <a:pt x="1220093" y="54472"/>
                  </a:lnTo>
                  <a:lnTo>
                    <a:pt x="1254324" y="54472"/>
                  </a:lnTo>
                  <a:close/>
                  <a:moveTo>
                    <a:pt x="1096863" y="1786"/>
                  </a:moveTo>
                  <a:lnTo>
                    <a:pt x="1137940" y="12502"/>
                  </a:lnTo>
                  <a:cubicBezTo>
                    <a:pt x="1133574" y="25698"/>
                    <a:pt x="1128911" y="38597"/>
                    <a:pt x="1123950" y="51197"/>
                  </a:cubicBezTo>
                  <a:lnTo>
                    <a:pt x="1200745" y="51197"/>
                  </a:lnTo>
                  <a:lnTo>
                    <a:pt x="1197322" y="222499"/>
                  </a:lnTo>
                  <a:cubicBezTo>
                    <a:pt x="1196826" y="240953"/>
                    <a:pt x="1195288" y="253876"/>
                    <a:pt x="1192709" y="261268"/>
                  </a:cubicBezTo>
                  <a:cubicBezTo>
                    <a:pt x="1190129" y="268660"/>
                    <a:pt x="1186111" y="274688"/>
                    <a:pt x="1180654" y="279351"/>
                  </a:cubicBezTo>
                  <a:cubicBezTo>
                    <a:pt x="1175197" y="284014"/>
                    <a:pt x="1167581" y="287189"/>
                    <a:pt x="1157808" y="288876"/>
                  </a:cubicBezTo>
                  <a:cubicBezTo>
                    <a:pt x="1148035" y="290563"/>
                    <a:pt x="1126728" y="291406"/>
                    <a:pt x="1093887" y="291406"/>
                  </a:cubicBezTo>
                  <a:cubicBezTo>
                    <a:pt x="1090910" y="273943"/>
                    <a:pt x="1087140" y="258961"/>
                    <a:pt x="1082576" y="246460"/>
                  </a:cubicBezTo>
                  <a:cubicBezTo>
                    <a:pt x="1097260" y="247650"/>
                    <a:pt x="1112887" y="248246"/>
                    <a:pt x="1129457" y="248246"/>
                  </a:cubicBezTo>
                  <a:cubicBezTo>
                    <a:pt x="1134219" y="248246"/>
                    <a:pt x="1138337" y="247700"/>
                    <a:pt x="1141809" y="246609"/>
                  </a:cubicBezTo>
                  <a:cubicBezTo>
                    <a:pt x="1145282" y="245517"/>
                    <a:pt x="1148135" y="243855"/>
                    <a:pt x="1150367" y="241623"/>
                  </a:cubicBezTo>
                  <a:cubicBezTo>
                    <a:pt x="1152600" y="239391"/>
                    <a:pt x="1154112" y="236885"/>
                    <a:pt x="1154906" y="234107"/>
                  </a:cubicBezTo>
                  <a:cubicBezTo>
                    <a:pt x="1155700" y="231329"/>
                    <a:pt x="1156345" y="219125"/>
                    <a:pt x="1156841" y="197495"/>
                  </a:cubicBezTo>
                  <a:lnTo>
                    <a:pt x="1158181" y="136625"/>
                  </a:lnTo>
                  <a:cubicBezTo>
                    <a:pt x="1158577" y="117674"/>
                    <a:pt x="1158776" y="102295"/>
                    <a:pt x="1158776" y="90488"/>
                  </a:cubicBezTo>
                  <a:lnTo>
                    <a:pt x="1106984" y="90488"/>
                  </a:lnTo>
                  <a:cubicBezTo>
                    <a:pt x="1100435" y="104379"/>
                    <a:pt x="1093490" y="117872"/>
                    <a:pt x="1086148" y="130969"/>
                  </a:cubicBezTo>
                  <a:cubicBezTo>
                    <a:pt x="1076722" y="124818"/>
                    <a:pt x="1065014" y="118716"/>
                    <a:pt x="1051024" y="112663"/>
                  </a:cubicBezTo>
                  <a:lnTo>
                    <a:pt x="1051024" y="289918"/>
                  </a:lnTo>
                  <a:lnTo>
                    <a:pt x="1009650" y="289918"/>
                  </a:lnTo>
                  <a:lnTo>
                    <a:pt x="1009650" y="268486"/>
                  </a:lnTo>
                  <a:lnTo>
                    <a:pt x="967383" y="268486"/>
                  </a:lnTo>
                  <a:lnTo>
                    <a:pt x="967383" y="291704"/>
                  </a:lnTo>
                  <a:lnTo>
                    <a:pt x="926009" y="291704"/>
                  </a:lnTo>
                  <a:lnTo>
                    <a:pt x="926009" y="49709"/>
                  </a:lnTo>
                  <a:lnTo>
                    <a:pt x="957411" y="49709"/>
                  </a:lnTo>
                  <a:cubicBezTo>
                    <a:pt x="963166" y="30262"/>
                    <a:pt x="967184" y="14486"/>
                    <a:pt x="969466" y="2382"/>
                  </a:cubicBezTo>
                  <a:lnTo>
                    <a:pt x="1013817" y="9228"/>
                  </a:lnTo>
                  <a:lnTo>
                    <a:pt x="1000423" y="49709"/>
                  </a:lnTo>
                  <a:lnTo>
                    <a:pt x="1051024" y="49709"/>
                  </a:lnTo>
                  <a:lnTo>
                    <a:pt x="1051024" y="107752"/>
                  </a:lnTo>
                  <a:cubicBezTo>
                    <a:pt x="1066998" y="80963"/>
                    <a:pt x="1082278" y="45641"/>
                    <a:pt x="1096863" y="1786"/>
                  </a:cubicBezTo>
                  <a:close/>
                  <a:moveTo>
                    <a:pt x="344091" y="1489"/>
                  </a:moveTo>
                  <a:lnTo>
                    <a:pt x="382786" y="1489"/>
                  </a:lnTo>
                  <a:lnTo>
                    <a:pt x="382042" y="50602"/>
                  </a:lnTo>
                  <a:lnTo>
                    <a:pt x="449461" y="50602"/>
                  </a:lnTo>
                  <a:lnTo>
                    <a:pt x="447526" y="170855"/>
                  </a:lnTo>
                  <a:lnTo>
                    <a:pt x="445591" y="240656"/>
                  </a:lnTo>
                  <a:cubicBezTo>
                    <a:pt x="445095" y="254844"/>
                    <a:pt x="442094" y="265609"/>
                    <a:pt x="436587" y="272951"/>
                  </a:cubicBezTo>
                  <a:cubicBezTo>
                    <a:pt x="431081" y="280293"/>
                    <a:pt x="424532" y="284808"/>
                    <a:pt x="416942" y="286495"/>
                  </a:cubicBezTo>
                  <a:cubicBezTo>
                    <a:pt x="409352" y="288181"/>
                    <a:pt x="393899" y="289025"/>
                    <a:pt x="370582" y="289025"/>
                  </a:cubicBezTo>
                  <a:cubicBezTo>
                    <a:pt x="367606" y="275134"/>
                    <a:pt x="364133" y="260251"/>
                    <a:pt x="360164" y="244376"/>
                  </a:cubicBezTo>
                  <a:cubicBezTo>
                    <a:pt x="372467" y="245170"/>
                    <a:pt x="382588" y="245567"/>
                    <a:pt x="390525" y="245567"/>
                  </a:cubicBezTo>
                  <a:cubicBezTo>
                    <a:pt x="395288" y="245567"/>
                    <a:pt x="398983" y="244550"/>
                    <a:pt x="401613" y="242516"/>
                  </a:cubicBezTo>
                  <a:cubicBezTo>
                    <a:pt x="404242" y="240482"/>
                    <a:pt x="405854" y="237679"/>
                    <a:pt x="406450" y="234107"/>
                  </a:cubicBezTo>
                  <a:cubicBezTo>
                    <a:pt x="407045" y="230535"/>
                    <a:pt x="407740" y="215479"/>
                    <a:pt x="408533" y="188938"/>
                  </a:cubicBezTo>
                  <a:cubicBezTo>
                    <a:pt x="409327" y="162397"/>
                    <a:pt x="409873" y="129283"/>
                    <a:pt x="410170" y="89595"/>
                  </a:cubicBezTo>
                  <a:lnTo>
                    <a:pt x="381298" y="89595"/>
                  </a:lnTo>
                  <a:cubicBezTo>
                    <a:pt x="380206" y="183853"/>
                    <a:pt x="362347" y="252909"/>
                    <a:pt x="327720" y="296764"/>
                  </a:cubicBezTo>
                  <a:cubicBezTo>
                    <a:pt x="320774" y="283270"/>
                    <a:pt x="312936" y="269082"/>
                    <a:pt x="304205" y="254199"/>
                  </a:cubicBezTo>
                  <a:cubicBezTo>
                    <a:pt x="329009" y="218976"/>
                    <a:pt x="341858" y="164108"/>
                    <a:pt x="342751" y="89595"/>
                  </a:cubicBezTo>
                  <a:lnTo>
                    <a:pt x="308670" y="89595"/>
                  </a:lnTo>
                  <a:lnTo>
                    <a:pt x="308670" y="50602"/>
                  </a:lnTo>
                  <a:lnTo>
                    <a:pt x="343644" y="50602"/>
                  </a:lnTo>
                  <a:cubicBezTo>
                    <a:pt x="343942" y="33536"/>
                    <a:pt x="344091" y="17165"/>
                    <a:pt x="344091" y="1489"/>
                  </a:cubicBezTo>
                  <a:close/>
                  <a:moveTo>
                    <a:pt x="1701999" y="1191"/>
                  </a:moveTo>
                  <a:lnTo>
                    <a:pt x="1740991" y="6549"/>
                  </a:lnTo>
                  <a:cubicBezTo>
                    <a:pt x="1738312" y="20638"/>
                    <a:pt x="1735237" y="34132"/>
                    <a:pt x="1731764" y="47030"/>
                  </a:cubicBezTo>
                  <a:lnTo>
                    <a:pt x="1819275" y="47030"/>
                  </a:lnTo>
                  <a:lnTo>
                    <a:pt x="1819275" y="86618"/>
                  </a:lnTo>
                  <a:lnTo>
                    <a:pt x="1802160" y="86618"/>
                  </a:lnTo>
                  <a:cubicBezTo>
                    <a:pt x="1797000" y="139006"/>
                    <a:pt x="1784548" y="181918"/>
                    <a:pt x="1764804" y="215355"/>
                  </a:cubicBezTo>
                  <a:cubicBezTo>
                    <a:pt x="1779191" y="230039"/>
                    <a:pt x="1797744" y="242987"/>
                    <a:pt x="1820466" y="254199"/>
                  </a:cubicBezTo>
                  <a:cubicBezTo>
                    <a:pt x="1812131" y="265510"/>
                    <a:pt x="1803499" y="278706"/>
                    <a:pt x="1794569" y="293787"/>
                  </a:cubicBezTo>
                  <a:cubicBezTo>
                    <a:pt x="1773734" y="281583"/>
                    <a:pt x="1755626" y="266452"/>
                    <a:pt x="1740247" y="248395"/>
                  </a:cubicBezTo>
                  <a:cubicBezTo>
                    <a:pt x="1722288" y="268040"/>
                    <a:pt x="1701205" y="283965"/>
                    <a:pt x="1676995" y="296168"/>
                  </a:cubicBezTo>
                  <a:cubicBezTo>
                    <a:pt x="1672332" y="287239"/>
                    <a:pt x="1667619" y="278855"/>
                    <a:pt x="1662857" y="271017"/>
                  </a:cubicBezTo>
                  <a:lnTo>
                    <a:pt x="1530846" y="288727"/>
                  </a:lnTo>
                  <a:lnTo>
                    <a:pt x="1526084" y="247055"/>
                  </a:lnTo>
                  <a:lnTo>
                    <a:pt x="1580257" y="241549"/>
                  </a:lnTo>
                  <a:lnTo>
                    <a:pt x="1580257" y="206574"/>
                  </a:lnTo>
                  <a:lnTo>
                    <a:pt x="1529060" y="206574"/>
                  </a:lnTo>
                  <a:lnTo>
                    <a:pt x="1529060" y="166093"/>
                  </a:lnTo>
                  <a:lnTo>
                    <a:pt x="1580257" y="166093"/>
                  </a:lnTo>
                  <a:lnTo>
                    <a:pt x="1580257" y="139304"/>
                  </a:lnTo>
                  <a:lnTo>
                    <a:pt x="1621334" y="139304"/>
                  </a:lnTo>
                  <a:lnTo>
                    <a:pt x="1621334" y="166093"/>
                  </a:lnTo>
                  <a:lnTo>
                    <a:pt x="1667173" y="166093"/>
                  </a:lnTo>
                  <a:lnTo>
                    <a:pt x="1667173" y="206574"/>
                  </a:lnTo>
                  <a:lnTo>
                    <a:pt x="1621334" y="206574"/>
                  </a:lnTo>
                  <a:lnTo>
                    <a:pt x="1621334" y="236935"/>
                  </a:lnTo>
                  <a:lnTo>
                    <a:pt x="1676400" y="230089"/>
                  </a:lnTo>
                  <a:cubicBezTo>
                    <a:pt x="1675706" y="233958"/>
                    <a:pt x="1675011" y="239465"/>
                    <a:pt x="1674316" y="246609"/>
                  </a:cubicBezTo>
                  <a:cubicBezTo>
                    <a:pt x="1690489" y="237084"/>
                    <a:pt x="1704578" y="226021"/>
                    <a:pt x="1716584" y="213420"/>
                  </a:cubicBezTo>
                  <a:cubicBezTo>
                    <a:pt x="1705670" y="192386"/>
                    <a:pt x="1697583" y="168672"/>
                    <a:pt x="1692325" y="142280"/>
                  </a:cubicBezTo>
                  <a:cubicBezTo>
                    <a:pt x="1689348" y="147241"/>
                    <a:pt x="1686223" y="152004"/>
                    <a:pt x="1682949" y="156568"/>
                  </a:cubicBezTo>
                  <a:cubicBezTo>
                    <a:pt x="1681163" y="154583"/>
                    <a:pt x="1677045" y="149523"/>
                    <a:pt x="1670596" y="141387"/>
                  </a:cubicBezTo>
                  <a:lnTo>
                    <a:pt x="1653183" y="149722"/>
                  </a:lnTo>
                  <a:lnTo>
                    <a:pt x="1643063" y="130225"/>
                  </a:lnTo>
                  <a:cubicBezTo>
                    <a:pt x="1600795" y="133499"/>
                    <a:pt x="1565771" y="136724"/>
                    <a:pt x="1537990" y="139899"/>
                  </a:cubicBezTo>
                  <a:lnTo>
                    <a:pt x="1524893" y="109240"/>
                  </a:lnTo>
                  <a:cubicBezTo>
                    <a:pt x="1534021" y="102692"/>
                    <a:pt x="1546771" y="84733"/>
                    <a:pt x="1563142" y="55365"/>
                  </a:cubicBezTo>
                  <a:lnTo>
                    <a:pt x="1528465" y="55365"/>
                  </a:lnTo>
                  <a:lnTo>
                    <a:pt x="1528465" y="16669"/>
                  </a:lnTo>
                  <a:lnTo>
                    <a:pt x="1668959" y="16669"/>
                  </a:lnTo>
                  <a:lnTo>
                    <a:pt x="1668959" y="55365"/>
                  </a:lnTo>
                  <a:lnTo>
                    <a:pt x="1604070" y="55365"/>
                  </a:lnTo>
                  <a:lnTo>
                    <a:pt x="1574899" y="101204"/>
                  </a:lnTo>
                  <a:cubicBezTo>
                    <a:pt x="1589385" y="100708"/>
                    <a:pt x="1606302" y="99666"/>
                    <a:pt x="1625650" y="98078"/>
                  </a:cubicBezTo>
                  <a:lnTo>
                    <a:pt x="1612404" y="75010"/>
                  </a:lnTo>
                  <a:lnTo>
                    <a:pt x="1642170" y="59234"/>
                  </a:lnTo>
                  <a:cubicBezTo>
                    <a:pt x="1650901" y="73125"/>
                    <a:pt x="1659979" y="88355"/>
                    <a:pt x="1669405" y="104924"/>
                  </a:cubicBezTo>
                  <a:cubicBezTo>
                    <a:pt x="1684387" y="78433"/>
                    <a:pt x="1695252" y="43855"/>
                    <a:pt x="1701999" y="1191"/>
                  </a:cubicBezTo>
                  <a:close/>
                  <a:moveTo>
                    <a:pt x="737592" y="298"/>
                  </a:moveTo>
                  <a:lnTo>
                    <a:pt x="781050" y="298"/>
                  </a:lnTo>
                  <a:cubicBezTo>
                    <a:pt x="776585" y="9625"/>
                    <a:pt x="771972" y="18554"/>
                    <a:pt x="767209" y="27087"/>
                  </a:cubicBezTo>
                  <a:lnTo>
                    <a:pt x="896243" y="27087"/>
                  </a:lnTo>
                  <a:lnTo>
                    <a:pt x="896243" y="58639"/>
                  </a:lnTo>
                  <a:lnTo>
                    <a:pt x="873026" y="96441"/>
                  </a:lnTo>
                  <a:lnTo>
                    <a:pt x="837605" y="85428"/>
                  </a:lnTo>
                  <a:lnTo>
                    <a:pt x="850702" y="61020"/>
                  </a:lnTo>
                  <a:lnTo>
                    <a:pt x="745778" y="61020"/>
                  </a:lnTo>
                  <a:cubicBezTo>
                    <a:pt x="736650" y="74018"/>
                    <a:pt x="726976" y="85924"/>
                    <a:pt x="716756" y="96739"/>
                  </a:cubicBezTo>
                  <a:cubicBezTo>
                    <a:pt x="708025" y="89397"/>
                    <a:pt x="697905" y="81658"/>
                    <a:pt x="686395" y="73522"/>
                  </a:cubicBezTo>
                  <a:cubicBezTo>
                    <a:pt x="710009" y="47923"/>
                    <a:pt x="727075" y="23515"/>
                    <a:pt x="737592" y="298"/>
                  </a:cubicBezTo>
                  <a:close/>
                  <a:moveTo>
                    <a:pt x="664666" y="0"/>
                  </a:moveTo>
                  <a:lnTo>
                    <a:pt x="703064" y="10121"/>
                  </a:lnTo>
                  <a:cubicBezTo>
                    <a:pt x="696317" y="25004"/>
                    <a:pt x="688677" y="39440"/>
                    <a:pt x="680145" y="53430"/>
                  </a:cubicBezTo>
                  <a:lnTo>
                    <a:pt x="680145" y="178297"/>
                  </a:lnTo>
                  <a:lnTo>
                    <a:pt x="642640" y="178297"/>
                  </a:lnTo>
                  <a:lnTo>
                    <a:pt x="642640" y="105520"/>
                  </a:lnTo>
                  <a:cubicBezTo>
                    <a:pt x="636488" y="112862"/>
                    <a:pt x="630039" y="120055"/>
                    <a:pt x="623292" y="127100"/>
                  </a:cubicBezTo>
                  <a:cubicBezTo>
                    <a:pt x="620117" y="115987"/>
                    <a:pt x="615454" y="102493"/>
                    <a:pt x="609302" y="86618"/>
                  </a:cubicBezTo>
                  <a:cubicBezTo>
                    <a:pt x="632520" y="60028"/>
                    <a:pt x="650974" y="31155"/>
                    <a:pt x="664666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3175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24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540328" y="250928"/>
            <a:ext cx="20116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accent5">
                    <a:lumMod val="50000"/>
                  </a:schemeClr>
                </a:solidFill>
              </a:rPr>
              <a:t>一、项目介绍</a:t>
            </a:r>
          </a:p>
        </p:txBody>
      </p:sp>
      <p:pic>
        <p:nvPicPr>
          <p:cNvPr id="8" name="图片 7" descr="R-C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636250" y="99695"/>
            <a:ext cx="1169670" cy="1157605"/>
          </a:xfrm>
          <a:prstGeom prst="ellipse">
            <a:avLst/>
          </a:prstGeom>
        </p:spPr>
      </p:pic>
      <p:grpSp>
        <p:nvGrpSpPr>
          <p:cNvPr id="47" name="组合 46"/>
          <p:cNvGrpSpPr/>
          <p:nvPr>
            <p:custDataLst>
              <p:tags r:id="rId1"/>
            </p:custDataLst>
          </p:nvPr>
        </p:nvGrpSpPr>
        <p:grpSpPr>
          <a:xfrm>
            <a:off x="845042" y="1450975"/>
            <a:ext cx="1150961" cy="875634"/>
            <a:chOff x="1978" y="3014"/>
            <a:chExt cx="1894" cy="1474"/>
          </a:xfrm>
        </p:grpSpPr>
        <p:sp>
          <p:nvSpPr>
            <p:cNvPr id="48" name="任意多边形: 形状 4"/>
            <p:cNvSpPr/>
            <p:nvPr>
              <p:custDataLst>
                <p:tags r:id="rId20"/>
              </p:custDataLst>
            </p:nvPr>
          </p:nvSpPr>
          <p:spPr>
            <a:xfrm rot="2700000" flipH="1">
              <a:off x="2189" y="3014"/>
              <a:ext cx="1474" cy="1474"/>
            </a:xfrm>
            <a:custGeom>
              <a:avLst/>
              <a:gdLst>
                <a:gd name="connsiteX0" fmla="*/ 0 w 1182564"/>
                <a:gd name="connsiteY0" fmla="*/ 197098 h 1182564"/>
                <a:gd name="connsiteX1" fmla="*/ 197098 w 1182564"/>
                <a:gd name="connsiteY1" fmla="*/ 0 h 1182564"/>
                <a:gd name="connsiteX2" fmla="*/ 985466 w 1182564"/>
                <a:gd name="connsiteY2" fmla="*/ 0 h 1182564"/>
                <a:gd name="connsiteX3" fmla="*/ 1182564 w 1182564"/>
                <a:gd name="connsiteY3" fmla="*/ 197098 h 1182564"/>
                <a:gd name="connsiteX4" fmla="*/ 1182564 w 1182564"/>
                <a:gd name="connsiteY4" fmla="*/ 985466 h 1182564"/>
                <a:gd name="connsiteX5" fmla="*/ 985466 w 1182564"/>
                <a:gd name="connsiteY5" fmla="*/ 1182564 h 1182564"/>
                <a:gd name="connsiteX6" fmla="*/ 197098 w 1182564"/>
                <a:gd name="connsiteY6" fmla="*/ 1182564 h 1182564"/>
                <a:gd name="connsiteX7" fmla="*/ 0 w 1182564"/>
                <a:gd name="connsiteY7" fmla="*/ 985466 h 1182564"/>
                <a:gd name="connsiteX8" fmla="*/ 0 w 1182564"/>
                <a:gd name="connsiteY8" fmla="*/ 197098 h 1182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82564" h="1182564">
                  <a:moveTo>
                    <a:pt x="0" y="197098"/>
                  </a:moveTo>
                  <a:cubicBezTo>
                    <a:pt x="0" y="88244"/>
                    <a:pt x="88244" y="0"/>
                    <a:pt x="197098" y="0"/>
                  </a:cubicBezTo>
                  <a:lnTo>
                    <a:pt x="985466" y="0"/>
                  </a:lnTo>
                  <a:cubicBezTo>
                    <a:pt x="1094320" y="0"/>
                    <a:pt x="1182564" y="88244"/>
                    <a:pt x="1182564" y="197098"/>
                  </a:cubicBezTo>
                  <a:lnTo>
                    <a:pt x="1182564" y="985466"/>
                  </a:lnTo>
                  <a:cubicBezTo>
                    <a:pt x="1182564" y="1094320"/>
                    <a:pt x="1094320" y="1182564"/>
                    <a:pt x="985466" y="1182564"/>
                  </a:cubicBezTo>
                  <a:lnTo>
                    <a:pt x="197098" y="1182564"/>
                  </a:lnTo>
                  <a:cubicBezTo>
                    <a:pt x="88244" y="1182564"/>
                    <a:pt x="0" y="1094320"/>
                    <a:pt x="0" y="985466"/>
                  </a:cubicBezTo>
                  <a:lnTo>
                    <a:pt x="0" y="197098"/>
                  </a:lnTo>
                  <a:close/>
                </a:path>
              </a:pathLst>
            </a:custGeom>
            <a:noFill/>
            <a:ln>
              <a:solidFill>
                <a:srgbClr val="2F43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D5C4B4"/>
                  </a:solidFill>
                </a14:hiddenFill>
              </a:ext>
            </a:ex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4290" tIns="224290" rIns="224290" bIns="22429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865" kern="1200"/>
            </a:p>
          </p:txBody>
        </p:sp>
        <p:sp>
          <p:nvSpPr>
            <p:cNvPr id="49" name="文本框 48"/>
            <p:cNvSpPr txBox="1"/>
            <p:nvPr>
              <p:custDataLst>
                <p:tags r:id="rId21"/>
              </p:custDataLst>
            </p:nvPr>
          </p:nvSpPr>
          <p:spPr>
            <a:xfrm>
              <a:off x="1978" y="3394"/>
              <a:ext cx="1894" cy="9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F436F"/>
                  </a:solidFill>
                  <a:effectLst/>
                  <a:uLnTx/>
                  <a:uFillTx/>
                  <a:latin typeface="汉仪润圆-65简" panose="00020600040101010101" charset="-122"/>
                  <a:ea typeface="汉仪润圆-65简" panose="00020600040101010101" charset="-122"/>
                </a:rPr>
                <a:t>史浩田</a:t>
              </a:r>
            </a:p>
          </p:txBody>
        </p:sp>
      </p:grpSp>
      <p:sp>
        <p:nvSpPr>
          <p:cNvPr id="51" name="任意多边形: 形状 4"/>
          <p:cNvSpPr/>
          <p:nvPr>
            <p:custDataLst>
              <p:tags r:id="rId2"/>
            </p:custDataLst>
          </p:nvPr>
        </p:nvSpPr>
        <p:spPr>
          <a:xfrm rot="2700000" flipH="1">
            <a:off x="6009640" y="1440180"/>
            <a:ext cx="875665" cy="895985"/>
          </a:xfrm>
          <a:custGeom>
            <a:avLst/>
            <a:gdLst>
              <a:gd name="connsiteX0" fmla="*/ 0 w 1182564"/>
              <a:gd name="connsiteY0" fmla="*/ 197098 h 1182564"/>
              <a:gd name="connsiteX1" fmla="*/ 197098 w 1182564"/>
              <a:gd name="connsiteY1" fmla="*/ 0 h 1182564"/>
              <a:gd name="connsiteX2" fmla="*/ 985466 w 1182564"/>
              <a:gd name="connsiteY2" fmla="*/ 0 h 1182564"/>
              <a:gd name="connsiteX3" fmla="*/ 1182564 w 1182564"/>
              <a:gd name="connsiteY3" fmla="*/ 197098 h 1182564"/>
              <a:gd name="connsiteX4" fmla="*/ 1182564 w 1182564"/>
              <a:gd name="connsiteY4" fmla="*/ 985466 h 1182564"/>
              <a:gd name="connsiteX5" fmla="*/ 985466 w 1182564"/>
              <a:gd name="connsiteY5" fmla="*/ 1182564 h 1182564"/>
              <a:gd name="connsiteX6" fmla="*/ 197098 w 1182564"/>
              <a:gd name="connsiteY6" fmla="*/ 1182564 h 1182564"/>
              <a:gd name="connsiteX7" fmla="*/ 0 w 1182564"/>
              <a:gd name="connsiteY7" fmla="*/ 985466 h 1182564"/>
              <a:gd name="connsiteX8" fmla="*/ 0 w 1182564"/>
              <a:gd name="connsiteY8" fmla="*/ 197098 h 1182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2564" h="1182564">
                <a:moveTo>
                  <a:pt x="0" y="197098"/>
                </a:moveTo>
                <a:cubicBezTo>
                  <a:pt x="0" y="88244"/>
                  <a:pt x="88244" y="0"/>
                  <a:pt x="197098" y="0"/>
                </a:cubicBezTo>
                <a:lnTo>
                  <a:pt x="985466" y="0"/>
                </a:lnTo>
                <a:cubicBezTo>
                  <a:pt x="1094320" y="0"/>
                  <a:pt x="1182564" y="88244"/>
                  <a:pt x="1182564" y="197098"/>
                </a:cubicBezTo>
                <a:lnTo>
                  <a:pt x="1182564" y="985466"/>
                </a:lnTo>
                <a:cubicBezTo>
                  <a:pt x="1182564" y="1094320"/>
                  <a:pt x="1094320" y="1182564"/>
                  <a:pt x="985466" y="1182564"/>
                </a:cubicBezTo>
                <a:lnTo>
                  <a:pt x="197098" y="1182564"/>
                </a:lnTo>
                <a:cubicBezTo>
                  <a:pt x="88244" y="1182564"/>
                  <a:pt x="0" y="1094320"/>
                  <a:pt x="0" y="985466"/>
                </a:cubicBezTo>
                <a:lnTo>
                  <a:pt x="0" y="197098"/>
                </a:lnTo>
                <a:close/>
              </a:path>
            </a:pathLst>
          </a:custGeom>
          <a:solidFill>
            <a:srgbClr val="2F436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4290" tIns="224290" rIns="224290" bIns="224290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865" kern="1200"/>
          </a:p>
        </p:txBody>
      </p:sp>
      <p:sp>
        <p:nvSpPr>
          <p:cNvPr id="54" name="任意多边形: 形状 4"/>
          <p:cNvSpPr/>
          <p:nvPr>
            <p:custDataLst>
              <p:tags r:id="rId3"/>
            </p:custDataLst>
          </p:nvPr>
        </p:nvSpPr>
        <p:spPr>
          <a:xfrm rot="2700000" flipH="1">
            <a:off x="982980" y="3209290"/>
            <a:ext cx="875665" cy="895985"/>
          </a:xfrm>
          <a:custGeom>
            <a:avLst/>
            <a:gdLst>
              <a:gd name="connsiteX0" fmla="*/ 0 w 1182564"/>
              <a:gd name="connsiteY0" fmla="*/ 197098 h 1182564"/>
              <a:gd name="connsiteX1" fmla="*/ 197098 w 1182564"/>
              <a:gd name="connsiteY1" fmla="*/ 0 h 1182564"/>
              <a:gd name="connsiteX2" fmla="*/ 985466 w 1182564"/>
              <a:gd name="connsiteY2" fmla="*/ 0 h 1182564"/>
              <a:gd name="connsiteX3" fmla="*/ 1182564 w 1182564"/>
              <a:gd name="connsiteY3" fmla="*/ 197098 h 1182564"/>
              <a:gd name="connsiteX4" fmla="*/ 1182564 w 1182564"/>
              <a:gd name="connsiteY4" fmla="*/ 985466 h 1182564"/>
              <a:gd name="connsiteX5" fmla="*/ 985466 w 1182564"/>
              <a:gd name="connsiteY5" fmla="*/ 1182564 h 1182564"/>
              <a:gd name="connsiteX6" fmla="*/ 197098 w 1182564"/>
              <a:gd name="connsiteY6" fmla="*/ 1182564 h 1182564"/>
              <a:gd name="connsiteX7" fmla="*/ 0 w 1182564"/>
              <a:gd name="connsiteY7" fmla="*/ 985466 h 1182564"/>
              <a:gd name="connsiteX8" fmla="*/ 0 w 1182564"/>
              <a:gd name="connsiteY8" fmla="*/ 197098 h 1182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2564" h="1182564">
                <a:moveTo>
                  <a:pt x="0" y="197098"/>
                </a:moveTo>
                <a:cubicBezTo>
                  <a:pt x="0" y="88244"/>
                  <a:pt x="88244" y="0"/>
                  <a:pt x="197098" y="0"/>
                </a:cubicBezTo>
                <a:lnTo>
                  <a:pt x="985466" y="0"/>
                </a:lnTo>
                <a:cubicBezTo>
                  <a:pt x="1094320" y="0"/>
                  <a:pt x="1182564" y="88244"/>
                  <a:pt x="1182564" y="197098"/>
                </a:cubicBezTo>
                <a:lnTo>
                  <a:pt x="1182564" y="985466"/>
                </a:lnTo>
                <a:cubicBezTo>
                  <a:pt x="1182564" y="1094320"/>
                  <a:pt x="1094320" y="1182564"/>
                  <a:pt x="985466" y="1182564"/>
                </a:cubicBezTo>
                <a:lnTo>
                  <a:pt x="197098" y="1182564"/>
                </a:lnTo>
                <a:cubicBezTo>
                  <a:pt x="88244" y="1182564"/>
                  <a:pt x="0" y="1094320"/>
                  <a:pt x="0" y="985466"/>
                </a:cubicBezTo>
                <a:lnTo>
                  <a:pt x="0" y="197098"/>
                </a:lnTo>
                <a:close/>
              </a:path>
            </a:pathLst>
          </a:custGeom>
          <a:solidFill>
            <a:srgbClr val="2F436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4290" tIns="224290" rIns="224290" bIns="224290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865" kern="1200"/>
          </a:p>
        </p:txBody>
      </p:sp>
      <p:grpSp>
        <p:nvGrpSpPr>
          <p:cNvPr id="56" name="组合 55"/>
          <p:cNvGrpSpPr/>
          <p:nvPr>
            <p:custDataLst>
              <p:tags r:id="rId4"/>
            </p:custDataLst>
          </p:nvPr>
        </p:nvGrpSpPr>
        <p:grpSpPr>
          <a:xfrm>
            <a:off x="5931808" y="3218815"/>
            <a:ext cx="1142454" cy="875654"/>
            <a:chOff x="10346" y="7048"/>
            <a:chExt cx="1880" cy="1474"/>
          </a:xfrm>
        </p:grpSpPr>
        <p:sp>
          <p:nvSpPr>
            <p:cNvPr id="57" name="任意多边形: 形状 4"/>
            <p:cNvSpPr/>
            <p:nvPr>
              <p:custDataLst>
                <p:tags r:id="rId18"/>
              </p:custDataLst>
            </p:nvPr>
          </p:nvSpPr>
          <p:spPr>
            <a:xfrm rot="2700000" flipH="1">
              <a:off x="10549" y="7048"/>
              <a:ext cx="1474" cy="1474"/>
            </a:xfrm>
            <a:custGeom>
              <a:avLst/>
              <a:gdLst>
                <a:gd name="connsiteX0" fmla="*/ 0 w 1182564"/>
                <a:gd name="connsiteY0" fmla="*/ 197098 h 1182564"/>
                <a:gd name="connsiteX1" fmla="*/ 197098 w 1182564"/>
                <a:gd name="connsiteY1" fmla="*/ 0 h 1182564"/>
                <a:gd name="connsiteX2" fmla="*/ 985466 w 1182564"/>
                <a:gd name="connsiteY2" fmla="*/ 0 h 1182564"/>
                <a:gd name="connsiteX3" fmla="*/ 1182564 w 1182564"/>
                <a:gd name="connsiteY3" fmla="*/ 197098 h 1182564"/>
                <a:gd name="connsiteX4" fmla="*/ 1182564 w 1182564"/>
                <a:gd name="connsiteY4" fmla="*/ 985466 h 1182564"/>
                <a:gd name="connsiteX5" fmla="*/ 985466 w 1182564"/>
                <a:gd name="connsiteY5" fmla="*/ 1182564 h 1182564"/>
                <a:gd name="connsiteX6" fmla="*/ 197098 w 1182564"/>
                <a:gd name="connsiteY6" fmla="*/ 1182564 h 1182564"/>
                <a:gd name="connsiteX7" fmla="*/ 0 w 1182564"/>
                <a:gd name="connsiteY7" fmla="*/ 985466 h 1182564"/>
                <a:gd name="connsiteX8" fmla="*/ 0 w 1182564"/>
                <a:gd name="connsiteY8" fmla="*/ 197098 h 1182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82564" h="1182564">
                  <a:moveTo>
                    <a:pt x="0" y="197098"/>
                  </a:moveTo>
                  <a:cubicBezTo>
                    <a:pt x="0" y="88244"/>
                    <a:pt x="88244" y="0"/>
                    <a:pt x="197098" y="0"/>
                  </a:cubicBezTo>
                  <a:lnTo>
                    <a:pt x="985466" y="0"/>
                  </a:lnTo>
                  <a:cubicBezTo>
                    <a:pt x="1094320" y="0"/>
                    <a:pt x="1182564" y="88244"/>
                    <a:pt x="1182564" y="197098"/>
                  </a:cubicBezTo>
                  <a:lnTo>
                    <a:pt x="1182564" y="985466"/>
                  </a:lnTo>
                  <a:cubicBezTo>
                    <a:pt x="1182564" y="1094320"/>
                    <a:pt x="1094320" y="1182564"/>
                    <a:pt x="985466" y="1182564"/>
                  </a:cubicBezTo>
                  <a:lnTo>
                    <a:pt x="197098" y="1182564"/>
                  </a:lnTo>
                  <a:cubicBezTo>
                    <a:pt x="88244" y="1182564"/>
                    <a:pt x="0" y="1094320"/>
                    <a:pt x="0" y="985466"/>
                  </a:cubicBezTo>
                  <a:lnTo>
                    <a:pt x="0" y="197098"/>
                  </a:lnTo>
                  <a:close/>
                </a:path>
              </a:pathLst>
            </a:custGeom>
            <a:noFill/>
            <a:ln>
              <a:solidFill>
                <a:srgbClr val="2F436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D5C4B4"/>
                  </a:solidFill>
                </a14:hiddenFill>
              </a:ext>
            </a:ex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4290" tIns="224290" rIns="224290" bIns="22429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865" kern="1200"/>
            </a:p>
          </p:txBody>
        </p:sp>
        <p:sp>
          <p:nvSpPr>
            <p:cNvPr id="58" name="文本框 57"/>
            <p:cNvSpPr txBox="1"/>
            <p:nvPr>
              <p:custDataLst>
                <p:tags r:id="rId19"/>
              </p:custDataLst>
            </p:nvPr>
          </p:nvSpPr>
          <p:spPr>
            <a:xfrm>
              <a:off x="10346" y="7387"/>
              <a:ext cx="1880" cy="73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F436F"/>
                  </a:solidFill>
                  <a:effectLst/>
                  <a:uLnTx/>
                  <a:uFillTx/>
                  <a:latin typeface="汉仪润圆-65简" panose="00020600040101010101" charset="-122"/>
                  <a:ea typeface="汉仪润圆-65简" panose="00020600040101010101" charset="-122"/>
                </a:rPr>
                <a:t>叶德力</a:t>
              </a:r>
            </a:p>
          </p:txBody>
        </p:sp>
      </p:grpSp>
      <p:sp>
        <p:nvSpPr>
          <p:cNvPr id="59" name="矩形 58"/>
          <p:cNvSpPr/>
          <p:nvPr>
            <p:custDataLst>
              <p:tags r:id="rId5"/>
            </p:custDataLst>
          </p:nvPr>
        </p:nvSpPr>
        <p:spPr>
          <a:xfrm>
            <a:off x="2119630" y="1365885"/>
            <a:ext cx="286067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汉仪润圆-65简" panose="00020600040101010101" charset="-122"/>
                <a:ea typeface="汉仪润圆-65简" panose="00020600040101010101" charset="-122"/>
                <a:sym typeface="Arial" panose="020B0604020202020204" pitchFamily="34" charset="0"/>
              </a:rPr>
              <a:t>组长</a:t>
            </a:r>
          </a:p>
        </p:txBody>
      </p:sp>
      <p:sp>
        <p:nvSpPr>
          <p:cNvPr id="62" name="矩形 61"/>
          <p:cNvSpPr/>
          <p:nvPr>
            <p:custDataLst>
              <p:tags r:id="rId6"/>
            </p:custDataLst>
          </p:nvPr>
        </p:nvSpPr>
        <p:spPr>
          <a:xfrm>
            <a:off x="2119630" y="3090545"/>
            <a:ext cx="286067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汉仪润圆-65简" panose="00020600040101010101" charset="-122"/>
                <a:ea typeface="汉仪润圆-65简" panose="00020600040101010101" charset="-122"/>
                <a:sym typeface="Arial" panose="020B0604020202020204" pitchFamily="34" charset="0"/>
              </a:rPr>
              <a:t>后端</a:t>
            </a:r>
          </a:p>
        </p:txBody>
      </p:sp>
      <p:sp>
        <p:nvSpPr>
          <p:cNvPr id="66" name="矩形 65"/>
          <p:cNvSpPr/>
          <p:nvPr>
            <p:custDataLst>
              <p:tags r:id="rId7"/>
            </p:custDataLst>
          </p:nvPr>
        </p:nvSpPr>
        <p:spPr>
          <a:xfrm>
            <a:off x="7445375" y="1365885"/>
            <a:ext cx="286067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汉仪润圆-65简" panose="00020600040101010101" charset="-122"/>
                <a:ea typeface="汉仪润圆-65简" panose="00020600040101010101" charset="-122"/>
                <a:sym typeface="Arial" panose="020B0604020202020204" pitchFamily="34" charset="0"/>
              </a:rPr>
              <a:t>后端</a:t>
            </a:r>
          </a:p>
        </p:txBody>
      </p:sp>
      <p:sp>
        <p:nvSpPr>
          <p:cNvPr id="69" name="矩形 68"/>
          <p:cNvSpPr/>
          <p:nvPr>
            <p:custDataLst>
              <p:tags r:id="rId8"/>
            </p:custDataLst>
          </p:nvPr>
        </p:nvSpPr>
        <p:spPr>
          <a:xfrm>
            <a:off x="7445375" y="3110230"/>
            <a:ext cx="2860675" cy="743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汉仪润圆-65简" panose="00020600040101010101" charset="-122"/>
                <a:ea typeface="汉仪润圆-65简" panose="00020600040101010101" charset="-122"/>
                <a:sym typeface="Arial" panose="020B0604020202020204" pitchFamily="34" charset="0"/>
              </a:rPr>
              <a:t>产品经理</a:t>
            </a:r>
          </a:p>
        </p:txBody>
      </p:sp>
      <p:sp>
        <p:nvSpPr>
          <p:cNvPr id="72" name="任意多边形: 形状 4"/>
          <p:cNvSpPr/>
          <p:nvPr>
            <p:custDataLst>
              <p:tags r:id="rId9"/>
            </p:custDataLst>
          </p:nvPr>
        </p:nvSpPr>
        <p:spPr>
          <a:xfrm rot="2700000" flipH="1">
            <a:off x="983615" y="4798060"/>
            <a:ext cx="875665" cy="895985"/>
          </a:xfrm>
          <a:custGeom>
            <a:avLst/>
            <a:gdLst>
              <a:gd name="connsiteX0" fmla="*/ 0 w 1182564"/>
              <a:gd name="connsiteY0" fmla="*/ 197098 h 1182564"/>
              <a:gd name="connsiteX1" fmla="*/ 197098 w 1182564"/>
              <a:gd name="connsiteY1" fmla="*/ 0 h 1182564"/>
              <a:gd name="connsiteX2" fmla="*/ 985466 w 1182564"/>
              <a:gd name="connsiteY2" fmla="*/ 0 h 1182564"/>
              <a:gd name="connsiteX3" fmla="*/ 1182564 w 1182564"/>
              <a:gd name="connsiteY3" fmla="*/ 197098 h 1182564"/>
              <a:gd name="connsiteX4" fmla="*/ 1182564 w 1182564"/>
              <a:gd name="connsiteY4" fmla="*/ 985466 h 1182564"/>
              <a:gd name="connsiteX5" fmla="*/ 985466 w 1182564"/>
              <a:gd name="connsiteY5" fmla="*/ 1182564 h 1182564"/>
              <a:gd name="connsiteX6" fmla="*/ 197098 w 1182564"/>
              <a:gd name="connsiteY6" fmla="*/ 1182564 h 1182564"/>
              <a:gd name="connsiteX7" fmla="*/ 0 w 1182564"/>
              <a:gd name="connsiteY7" fmla="*/ 985466 h 1182564"/>
              <a:gd name="connsiteX8" fmla="*/ 0 w 1182564"/>
              <a:gd name="connsiteY8" fmla="*/ 197098 h 1182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2564" h="1182564">
                <a:moveTo>
                  <a:pt x="0" y="197098"/>
                </a:moveTo>
                <a:cubicBezTo>
                  <a:pt x="0" y="88244"/>
                  <a:pt x="88244" y="0"/>
                  <a:pt x="197098" y="0"/>
                </a:cubicBezTo>
                <a:lnTo>
                  <a:pt x="985466" y="0"/>
                </a:lnTo>
                <a:cubicBezTo>
                  <a:pt x="1094320" y="0"/>
                  <a:pt x="1182564" y="88244"/>
                  <a:pt x="1182564" y="197098"/>
                </a:cubicBezTo>
                <a:lnTo>
                  <a:pt x="1182564" y="985466"/>
                </a:lnTo>
                <a:cubicBezTo>
                  <a:pt x="1182564" y="1094320"/>
                  <a:pt x="1094320" y="1182564"/>
                  <a:pt x="985466" y="1182564"/>
                </a:cubicBezTo>
                <a:lnTo>
                  <a:pt x="197098" y="1182564"/>
                </a:lnTo>
                <a:cubicBezTo>
                  <a:pt x="88244" y="1182564"/>
                  <a:pt x="0" y="1094320"/>
                  <a:pt x="0" y="985466"/>
                </a:cubicBezTo>
                <a:lnTo>
                  <a:pt x="0" y="197098"/>
                </a:lnTo>
                <a:close/>
              </a:path>
            </a:pathLst>
          </a:custGeom>
          <a:noFill/>
          <a:ln>
            <a:solidFill>
              <a:srgbClr val="2F436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D5C4B4"/>
                </a:solidFill>
              </a14:hiddenFill>
            </a:ext>
          </a:ex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4290" tIns="224290" rIns="224290" bIns="224290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865" kern="1200"/>
          </a:p>
        </p:txBody>
      </p:sp>
      <p:grpSp>
        <p:nvGrpSpPr>
          <p:cNvPr id="74" name="组合 73"/>
          <p:cNvGrpSpPr/>
          <p:nvPr>
            <p:custDataLst>
              <p:tags r:id="rId10"/>
            </p:custDataLst>
          </p:nvPr>
        </p:nvGrpSpPr>
        <p:grpSpPr>
          <a:xfrm>
            <a:off x="5893551" y="4807585"/>
            <a:ext cx="1133946" cy="875654"/>
            <a:chOff x="10283" y="3013"/>
            <a:chExt cx="1866" cy="1474"/>
          </a:xfrm>
        </p:grpSpPr>
        <p:sp>
          <p:nvSpPr>
            <p:cNvPr id="75" name="任意多边形: 形状 4"/>
            <p:cNvSpPr/>
            <p:nvPr>
              <p:custDataLst>
                <p:tags r:id="rId16"/>
              </p:custDataLst>
            </p:nvPr>
          </p:nvSpPr>
          <p:spPr>
            <a:xfrm rot="2700000" flipH="1">
              <a:off x="10458" y="3013"/>
              <a:ext cx="1474" cy="1474"/>
            </a:xfrm>
            <a:custGeom>
              <a:avLst/>
              <a:gdLst>
                <a:gd name="connsiteX0" fmla="*/ 0 w 1182564"/>
                <a:gd name="connsiteY0" fmla="*/ 197098 h 1182564"/>
                <a:gd name="connsiteX1" fmla="*/ 197098 w 1182564"/>
                <a:gd name="connsiteY1" fmla="*/ 0 h 1182564"/>
                <a:gd name="connsiteX2" fmla="*/ 985466 w 1182564"/>
                <a:gd name="connsiteY2" fmla="*/ 0 h 1182564"/>
                <a:gd name="connsiteX3" fmla="*/ 1182564 w 1182564"/>
                <a:gd name="connsiteY3" fmla="*/ 197098 h 1182564"/>
                <a:gd name="connsiteX4" fmla="*/ 1182564 w 1182564"/>
                <a:gd name="connsiteY4" fmla="*/ 985466 h 1182564"/>
                <a:gd name="connsiteX5" fmla="*/ 985466 w 1182564"/>
                <a:gd name="connsiteY5" fmla="*/ 1182564 h 1182564"/>
                <a:gd name="connsiteX6" fmla="*/ 197098 w 1182564"/>
                <a:gd name="connsiteY6" fmla="*/ 1182564 h 1182564"/>
                <a:gd name="connsiteX7" fmla="*/ 0 w 1182564"/>
                <a:gd name="connsiteY7" fmla="*/ 985466 h 1182564"/>
                <a:gd name="connsiteX8" fmla="*/ 0 w 1182564"/>
                <a:gd name="connsiteY8" fmla="*/ 197098 h 1182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82564" h="1182564">
                  <a:moveTo>
                    <a:pt x="0" y="197098"/>
                  </a:moveTo>
                  <a:cubicBezTo>
                    <a:pt x="0" y="88244"/>
                    <a:pt x="88244" y="0"/>
                    <a:pt x="197098" y="0"/>
                  </a:cubicBezTo>
                  <a:lnTo>
                    <a:pt x="985466" y="0"/>
                  </a:lnTo>
                  <a:cubicBezTo>
                    <a:pt x="1094320" y="0"/>
                    <a:pt x="1182564" y="88244"/>
                    <a:pt x="1182564" y="197098"/>
                  </a:cubicBezTo>
                  <a:lnTo>
                    <a:pt x="1182564" y="985466"/>
                  </a:lnTo>
                  <a:cubicBezTo>
                    <a:pt x="1182564" y="1094320"/>
                    <a:pt x="1094320" y="1182564"/>
                    <a:pt x="985466" y="1182564"/>
                  </a:cubicBezTo>
                  <a:lnTo>
                    <a:pt x="197098" y="1182564"/>
                  </a:lnTo>
                  <a:cubicBezTo>
                    <a:pt x="88244" y="1182564"/>
                    <a:pt x="0" y="1094320"/>
                    <a:pt x="0" y="985466"/>
                  </a:cubicBezTo>
                  <a:lnTo>
                    <a:pt x="0" y="197098"/>
                  </a:lnTo>
                  <a:close/>
                </a:path>
              </a:pathLst>
            </a:custGeom>
            <a:solidFill>
              <a:srgbClr val="2F436F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4290" tIns="224290" rIns="224290" bIns="22429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865" kern="1200"/>
            </a:p>
          </p:txBody>
        </p:sp>
        <p:sp>
          <p:nvSpPr>
            <p:cNvPr id="76" name="文本框 75"/>
            <p:cNvSpPr txBox="1"/>
            <p:nvPr>
              <p:custDataLst>
                <p:tags r:id="rId17"/>
              </p:custDataLst>
            </p:nvPr>
          </p:nvSpPr>
          <p:spPr>
            <a:xfrm>
              <a:off x="10283" y="3314"/>
              <a:ext cx="1866" cy="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汉仪润圆-65简" panose="00020600040101010101" charset="-122"/>
                  <a:ea typeface="汉仪润圆-65简" panose="00020600040101010101" charset="-122"/>
                </a:rPr>
                <a:t>冯俞菠</a:t>
              </a:r>
            </a:p>
          </p:txBody>
        </p:sp>
      </p:grpSp>
      <p:sp>
        <p:nvSpPr>
          <p:cNvPr id="78" name="矩形 77"/>
          <p:cNvSpPr/>
          <p:nvPr>
            <p:custDataLst>
              <p:tags r:id="rId11"/>
            </p:custDataLst>
          </p:nvPr>
        </p:nvSpPr>
        <p:spPr>
          <a:xfrm>
            <a:off x="2119630" y="4707890"/>
            <a:ext cx="286067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汉仪润圆-65简" panose="00020600040101010101" charset="-122"/>
                <a:ea typeface="汉仪润圆-65简" panose="00020600040101010101" charset="-122"/>
                <a:sym typeface="Arial" panose="020B0604020202020204" pitchFamily="34" charset="0"/>
              </a:rPr>
              <a:t>前端</a:t>
            </a:r>
          </a:p>
        </p:txBody>
      </p:sp>
      <p:sp>
        <p:nvSpPr>
          <p:cNvPr id="81" name="矩形 80"/>
          <p:cNvSpPr/>
          <p:nvPr>
            <p:custDataLst>
              <p:tags r:id="rId12"/>
            </p:custDataLst>
          </p:nvPr>
        </p:nvSpPr>
        <p:spPr>
          <a:xfrm>
            <a:off x="7445375" y="4707255"/>
            <a:ext cx="286067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汉仪润圆-65简" panose="00020600040101010101" charset="-122"/>
                <a:ea typeface="汉仪润圆-65简" panose="00020600040101010101" charset="-122"/>
                <a:sym typeface="Arial" panose="020B0604020202020204" pitchFamily="34" charset="0"/>
              </a:rPr>
              <a:t>前端</a:t>
            </a:r>
          </a:p>
        </p:txBody>
      </p:sp>
      <p:sp>
        <p:nvSpPr>
          <p:cNvPr id="83" name="文本框 82"/>
          <p:cNvSpPr txBox="1"/>
          <p:nvPr>
            <p:custDataLst>
              <p:tags r:id="rId13"/>
            </p:custDataLst>
          </p:nvPr>
        </p:nvSpPr>
        <p:spPr>
          <a:xfrm>
            <a:off x="844407" y="3421060"/>
            <a:ext cx="1150961" cy="5803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汉仪润圆-65简" panose="00020600040101010101" charset="-122"/>
                <a:ea typeface="汉仪润圆-65简" panose="00020600040101010101" charset="-122"/>
              </a:rPr>
              <a:t>史浩言</a:t>
            </a:r>
          </a:p>
        </p:txBody>
      </p:sp>
      <p:sp>
        <p:nvSpPr>
          <p:cNvPr id="84" name="文本框 83"/>
          <p:cNvSpPr txBox="1"/>
          <p:nvPr>
            <p:custDataLst>
              <p:tags r:id="rId14"/>
            </p:custDataLst>
          </p:nvPr>
        </p:nvSpPr>
        <p:spPr>
          <a:xfrm>
            <a:off x="844407" y="4986399"/>
            <a:ext cx="1150961" cy="5803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F436F"/>
                </a:solidFill>
                <a:effectLst/>
                <a:uLnTx/>
                <a:uFillTx/>
                <a:latin typeface="汉仪润圆-65简" panose="00020600040101010101" charset="-122"/>
                <a:ea typeface="汉仪润圆-65简" panose="00020600040101010101" charset="-122"/>
              </a:rPr>
              <a:t>刘昭然</a:t>
            </a:r>
          </a:p>
        </p:txBody>
      </p:sp>
      <p:sp>
        <p:nvSpPr>
          <p:cNvPr id="85" name="文本框 84"/>
          <p:cNvSpPr txBox="1"/>
          <p:nvPr>
            <p:custDataLst>
              <p:tags r:id="rId15"/>
            </p:custDataLst>
          </p:nvPr>
        </p:nvSpPr>
        <p:spPr>
          <a:xfrm>
            <a:off x="5876782" y="1597975"/>
            <a:ext cx="1150961" cy="5803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汉仪润圆-65简" panose="00020600040101010101" charset="-122"/>
                <a:ea typeface="汉仪润圆-65简" panose="00020600040101010101" charset="-122"/>
              </a:rPr>
              <a:t>宋羽堂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7CAEF1-9132-D92F-6FD0-0982FB72E1F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120152" y="1064141"/>
            <a:ext cx="1602860" cy="16028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FD3D91E-0D5A-39E3-01D3-B821CE7E9E8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177862" y="2968745"/>
            <a:ext cx="1603387" cy="160338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3EE600D-CC03-92E1-E497-B244D3C21EC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302804" y="4572132"/>
            <a:ext cx="1603387" cy="160338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D56BB3C-3B94-60DD-AC00-C15E571447C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617798" y="1064141"/>
            <a:ext cx="1603387" cy="160338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FA354A0-FADA-FD8C-7DFC-D33B63DDF6C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270676" y="2854948"/>
            <a:ext cx="1603387" cy="160338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AAD45C9-F549-E5CF-4F6C-C334CF45197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702663" y="4487960"/>
            <a:ext cx="1603387" cy="160338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758056" y="305009"/>
            <a:ext cx="893616" cy="480421"/>
            <a:chOff x="6674468" y="436627"/>
            <a:chExt cx="1880714" cy="1011099"/>
          </a:xfrm>
        </p:grpSpPr>
        <p:sp>
          <p:nvSpPr>
            <p:cNvPr id="3" name="PA-文本框 59"/>
            <p:cNvSpPr txBox="1"/>
            <p:nvPr>
              <p:custDataLst>
                <p:tags r:id="rId23"/>
              </p:custDataLst>
            </p:nvPr>
          </p:nvSpPr>
          <p:spPr>
            <a:xfrm>
              <a:off x="6722608" y="436627"/>
              <a:ext cx="1832574" cy="558198"/>
            </a:xfrm>
            <a:custGeom>
              <a:avLst/>
              <a:gdLst/>
              <a:ahLst/>
              <a:cxnLst/>
              <a:rect l="l" t="t" r="r" b="b"/>
              <a:pathLst>
                <a:path w="1812726" h="552152">
                  <a:moveTo>
                    <a:pt x="1615157" y="101947"/>
                  </a:moveTo>
                  <a:cubicBezTo>
                    <a:pt x="1596801" y="101947"/>
                    <a:pt x="1580678" y="105854"/>
                    <a:pt x="1566788" y="113667"/>
                  </a:cubicBezTo>
                  <a:cubicBezTo>
                    <a:pt x="1552897" y="121481"/>
                    <a:pt x="1542169" y="132581"/>
                    <a:pt x="1534603" y="146968"/>
                  </a:cubicBezTo>
                  <a:cubicBezTo>
                    <a:pt x="1527038" y="161354"/>
                    <a:pt x="1523255" y="177973"/>
                    <a:pt x="1523255" y="196825"/>
                  </a:cubicBezTo>
                  <a:lnTo>
                    <a:pt x="1523255" y="355327"/>
                  </a:lnTo>
                  <a:cubicBezTo>
                    <a:pt x="1523255" y="374178"/>
                    <a:pt x="1527038" y="390798"/>
                    <a:pt x="1534603" y="405184"/>
                  </a:cubicBezTo>
                  <a:cubicBezTo>
                    <a:pt x="1542169" y="419571"/>
                    <a:pt x="1552897" y="430671"/>
                    <a:pt x="1566788" y="438485"/>
                  </a:cubicBezTo>
                  <a:cubicBezTo>
                    <a:pt x="1580678" y="446298"/>
                    <a:pt x="1596801" y="450205"/>
                    <a:pt x="1615157" y="450205"/>
                  </a:cubicBezTo>
                  <a:cubicBezTo>
                    <a:pt x="1633512" y="450205"/>
                    <a:pt x="1649635" y="446298"/>
                    <a:pt x="1663526" y="438485"/>
                  </a:cubicBezTo>
                  <a:cubicBezTo>
                    <a:pt x="1677416" y="430671"/>
                    <a:pt x="1688144" y="419571"/>
                    <a:pt x="1695710" y="405184"/>
                  </a:cubicBezTo>
                  <a:cubicBezTo>
                    <a:pt x="1703275" y="390798"/>
                    <a:pt x="1707058" y="374178"/>
                    <a:pt x="1707058" y="355327"/>
                  </a:cubicBezTo>
                  <a:lnTo>
                    <a:pt x="1707058" y="196825"/>
                  </a:lnTo>
                  <a:cubicBezTo>
                    <a:pt x="1707058" y="177973"/>
                    <a:pt x="1703275" y="161354"/>
                    <a:pt x="1695710" y="146968"/>
                  </a:cubicBezTo>
                  <a:cubicBezTo>
                    <a:pt x="1688144" y="132581"/>
                    <a:pt x="1677416" y="121481"/>
                    <a:pt x="1663526" y="113667"/>
                  </a:cubicBezTo>
                  <a:cubicBezTo>
                    <a:pt x="1649635" y="105854"/>
                    <a:pt x="1633512" y="101947"/>
                    <a:pt x="1615157" y="101947"/>
                  </a:cubicBezTo>
                  <a:close/>
                  <a:moveTo>
                    <a:pt x="624557" y="101947"/>
                  </a:moveTo>
                  <a:cubicBezTo>
                    <a:pt x="606201" y="101947"/>
                    <a:pt x="590078" y="105854"/>
                    <a:pt x="576188" y="113667"/>
                  </a:cubicBezTo>
                  <a:cubicBezTo>
                    <a:pt x="562297" y="121481"/>
                    <a:pt x="551569" y="132581"/>
                    <a:pt x="544004" y="146968"/>
                  </a:cubicBezTo>
                  <a:cubicBezTo>
                    <a:pt x="536438" y="161354"/>
                    <a:pt x="532655" y="177973"/>
                    <a:pt x="532655" y="196825"/>
                  </a:cubicBezTo>
                  <a:lnTo>
                    <a:pt x="532655" y="355327"/>
                  </a:lnTo>
                  <a:cubicBezTo>
                    <a:pt x="532655" y="374178"/>
                    <a:pt x="536438" y="390798"/>
                    <a:pt x="544004" y="405184"/>
                  </a:cubicBezTo>
                  <a:cubicBezTo>
                    <a:pt x="551569" y="419571"/>
                    <a:pt x="562297" y="430671"/>
                    <a:pt x="576188" y="438485"/>
                  </a:cubicBezTo>
                  <a:cubicBezTo>
                    <a:pt x="590078" y="446298"/>
                    <a:pt x="606201" y="450205"/>
                    <a:pt x="624557" y="450205"/>
                  </a:cubicBezTo>
                  <a:cubicBezTo>
                    <a:pt x="642912" y="450205"/>
                    <a:pt x="659035" y="446298"/>
                    <a:pt x="672926" y="438485"/>
                  </a:cubicBezTo>
                  <a:cubicBezTo>
                    <a:pt x="686816" y="430671"/>
                    <a:pt x="697545" y="419571"/>
                    <a:pt x="705110" y="405184"/>
                  </a:cubicBezTo>
                  <a:cubicBezTo>
                    <a:pt x="712675" y="390798"/>
                    <a:pt x="716458" y="374178"/>
                    <a:pt x="716458" y="355327"/>
                  </a:cubicBezTo>
                  <a:lnTo>
                    <a:pt x="716458" y="196825"/>
                  </a:lnTo>
                  <a:cubicBezTo>
                    <a:pt x="716458" y="177973"/>
                    <a:pt x="712675" y="161354"/>
                    <a:pt x="705110" y="146968"/>
                  </a:cubicBezTo>
                  <a:cubicBezTo>
                    <a:pt x="697545" y="132581"/>
                    <a:pt x="686816" y="121481"/>
                    <a:pt x="672926" y="113667"/>
                  </a:cubicBezTo>
                  <a:cubicBezTo>
                    <a:pt x="659035" y="105854"/>
                    <a:pt x="642912" y="101947"/>
                    <a:pt x="624557" y="101947"/>
                  </a:cubicBezTo>
                  <a:close/>
                  <a:moveTo>
                    <a:pt x="0" y="5581"/>
                  </a:moveTo>
                  <a:lnTo>
                    <a:pt x="101947" y="5581"/>
                  </a:lnTo>
                  <a:lnTo>
                    <a:pt x="101947" y="448344"/>
                  </a:lnTo>
                  <a:lnTo>
                    <a:pt x="362396" y="448344"/>
                  </a:lnTo>
                  <a:lnTo>
                    <a:pt x="362396" y="546571"/>
                  </a:lnTo>
                  <a:lnTo>
                    <a:pt x="101947" y="546571"/>
                  </a:lnTo>
                  <a:lnTo>
                    <a:pt x="45392" y="546571"/>
                  </a:lnTo>
                  <a:lnTo>
                    <a:pt x="0" y="546571"/>
                  </a:lnTo>
                  <a:close/>
                  <a:moveTo>
                    <a:pt x="1615157" y="0"/>
                  </a:moveTo>
                  <a:cubicBezTo>
                    <a:pt x="1654348" y="0"/>
                    <a:pt x="1688888" y="8247"/>
                    <a:pt x="1718778" y="24742"/>
                  </a:cubicBezTo>
                  <a:cubicBezTo>
                    <a:pt x="1748668" y="41238"/>
                    <a:pt x="1771798" y="64554"/>
                    <a:pt x="1788169" y="94692"/>
                  </a:cubicBezTo>
                  <a:cubicBezTo>
                    <a:pt x="1804540" y="124829"/>
                    <a:pt x="1812726" y="159742"/>
                    <a:pt x="1812726" y="199429"/>
                  </a:cubicBezTo>
                  <a:lnTo>
                    <a:pt x="1812726" y="352722"/>
                  </a:lnTo>
                  <a:cubicBezTo>
                    <a:pt x="1812726" y="392410"/>
                    <a:pt x="1804540" y="427323"/>
                    <a:pt x="1788169" y="457460"/>
                  </a:cubicBezTo>
                  <a:cubicBezTo>
                    <a:pt x="1771798" y="487598"/>
                    <a:pt x="1748668" y="510914"/>
                    <a:pt x="1718778" y="527409"/>
                  </a:cubicBezTo>
                  <a:cubicBezTo>
                    <a:pt x="1688888" y="543905"/>
                    <a:pt x="1654348" y="552152"/>
                    <a:pt x="1615157" y="552152"/>
                  </a:cubicBezTo>
                  <a:cubicBezTo>
                    <a:pt x="1575965" y="552152"/>
                    <a:pt x="1541425" y="543905"/>
                    <a:pt x="1511535" y="527409"/>
                  </a:cubicBezTo>
                  <a:cubicBezTo>
                    <a:pt x="1481645" y="510914"/>
                    <a:pt x="1458515" y="487598"/>
                    <a:pt x="1442144" y="457460"/>
                  </a:cubicBezTo>
                  <a:cubicBezTo>
                    <a:pt x="1425773" y="427323"/>
                    <a:pt x="1417587" y="392410"/>
                    <a:pt x="1417587" y="352722"/>
                  </a:cubicBezTo>
                  <a:lnTo>
                    <a:pt x="1417587" y="199429"/>
                  </a:lnTo>
                  <a:cubicBezTo>
                    <a:pt x="1417587" y="159742"/>
                    <a:pt x="1425773" y="124829"/>
                    <a:pt x="1442144" y="94692"/>
                  </a:cubicBezTo>
                  <a:cubicBezTo>
                    <a:pt x="1458515" y="64554"/>
                    <a:pt x="1481645" y="41238"/>
                    <a:pt x="1511535" y="24742"/>
                  </a:cubicBezTo>
                  <a:cubicBezTo>
                    <a:pt x="1541425" y="8247"/>
                    <a:pt x="1575965" y="0"/>
                    <a:pt x="1615157" y="0"/>
                  </a:cubicBezTo>
                  <a:close/>
                  <a:moveTo>
                    <a:pt x="1119113" y="0"/>
                  </a:moveTo>
                  <a:cubicBezTo>
                    <a:pt x="1151359" y="0"/>
                    <a:pt x="1181124" y="6635"/>
                    <a:pt x="1208409" y="19905"/>
                  </a:cubicBezTo>
                  <a:cubicBezTo>
                    <a:pt x="1235695" y="33176"/>
                    <a:pt x="1258453" y="51966"/>
                    <a:pt x="1276684" y="76274"/>
                  </a:cubicBezTo>
                  <a:cubicBezTo>
                    <a:pt x="1294916" y="100583"/>
                    <a:pt x="1307256" y="128736"/>
                    <a:pt x="1313705" y="160734"/>
                  </a:cubicBezTo>
                  <a:lnTo>
                    <a:pt x="1203573" y="160734"/>
                  </a:lnTo>
                  <a:cubicBezTo>
                    <a:pt x="1199852" y="149324"/>
                    <a:pt x="1193713" y="139464"/>
                    <a:pt x="1185155" y="131155"/>
                  </a:cubicBezTo>
                  <a:cubicBezTo>
                    <a:pt x="1176597" y="122845"/>
                    <a:pt x="1166552" y="116520"/>
                    <a:pt x="1155017" y="112179"/>
                  </a:cubicBezTo>
                  <a:cubicBezTo>
                    <a:pt x="1143483" y="107838"/>
                    <a:pt x="1131515" y="105668"/>
                    <a:pt x="1119113" y="105668"/>
                  </a:cubicBezTo>
                  <a:cubicBezTo>
                    <a:pt x="1101005" y="105668"/>
                    <a:pt x="1085068" y="109636"/>
                    <a:pt x="1071302" y="117574"/>
                  </a:cubicBezTo>
                  <a:cubicBezTo>
                    <a:pt x="1057535" y="125511"/>
                    <a:pt x="1046869" y="136798"/>
                    <a:pt x="1039303" y="151432"/>
                  </a:cubicBezTo>
                  <a:cubicBezTo>
                    <a:pt x="1031738" y="166067"/>
                    <a:pt x="1027955" y="182934"/>
                    <a:pt x="1027955" y="202034"/>
                  </a:cubicBezTo>
                  <a:lnTo>
                    <a:pt x="1027955" y="361652"/>
                  </a:lnTo>
                  <a:cubicBezTo>
                    <a:pt x="1027955" y="378519"/>
                    <a:pt x="1031800" y="393402"/>
                    <a:pt x="1039489" y="406301"/>
                  </a:cubicBezTo>
                  <a:cubicBezTo>
                    <a:pt x="1047179" y="419199"/>
                    <a:pt x="1058093" y="429121"/>
                    <a:pt x="1072232" y="436066"/>
                  </a:cubicBezTo>
                  <a:cubicBezTo>
                    <a:pt x="1086370" y="443011"/>
                    <a:pt x="1102741" y="446484"/>
                    <a:pt x="1121345" y="446484"/>
                  </a:cubicBezTo>
                  <a:cubicBezTo>
                    <a:pt x="1139700" y="446484"/>
                    <a:pt x="1155762" y="442701"/>
                    <a:pt x="1169528" y="435136"/>
                  </a:cubicBezTo>
                  <a:cubicBezTo>
                    <a:pt x="1183295" y="427571"/>
                    <a:pt x="1193899" y="416594"/>
                    <a:pt x="1201340" y="402208"/>
                  </a:cubicBezTo>
                  <a:cubicBezTo>
                    <a:pt x="1208782" y="387821"/>
                    <a:pt x="1212502" y="370830"/>
                    <a:pt x="1212502" y="351234"/>
                  </a:cubicBezTo>
                  <a:lnTo>
                    <a:pt x="1212502" y="342304"/>
                  </a:lnTo>
                  <a:lnTo>
                    <a:pt x="1130647" y="342304"/>
                  </a:lnTo>
                  <a:lnTo>
                    <a:pt x="1130647" y="244078"/>
                  </a:lnTo>
                  <a:lnTo>
                    <a:pt x="1318170" y="244078"/>
                  </a:lnTo>
                  <a:lnTo>
                    <a:pt x="1318170" y="349746"/>
                  </a:lnTo>
                  <a:cubicBezTo>
                    <a:pt x="1318170" y="389929"/>
                    <a:pt x="1310047" y="425338"/>
                    <a:pt x="1293800" y="455972"/>
                  </a:cubicBezTo>
                  <a:cubicBezTo>
                    <a:pt x="1277552" y="486606"/>
                    <a:pt x="1254546" y="510294"/>
                    <a:pt x="1224781" y="527037"/>
                  </a:cubicBezTo>
                  <a:cubicBezTo>
                    <a:pt x="1195015" y="543781"/>
                    <a:pt x="1160536" y="552152"/>
                    <a:pt x="1121345" y="552152"/>
                  </a:cubicBezTo>
                  <a:cubicBezTo>
                    <a:pt x="1081906" y="552152"/>
                    <a:pt x="1047117" y="544277"/>
                    <a:pt x="1016979" y="528526"/>
                  </a:cubicBezTo>
                  <a:cubicBezTo>
                    <a:pt x="986842" y="512775"/>
                    <a:pt x="963525" y="490512"/>
                    <a:pt x="947030" y="461739"/>
                  </a:cubicBezTo>
                  <a:cubicBezTo>
                    <a:pt x="930535" y="432966"/>
                    <a:pt x="922287" y="399603"/>
                    <a:pt x="922287" y="361652"/>
                  </a:cubicBezTo>
                  <a:lnTo>
                    <a:pt x="922287" y="202034"/>
                  </a:lnTo>
                  <a:cubicBezTo>
                    <a:pt x="922287" y="161850"/>
                    <a:pt x="930411" y="126504"/>
                    <a:pt x="946658" y="95994"/>
                  </a:cubicBezTo>
                  <a:cubicBezTo>
                    <a:pt x="962905" y="65484"/>
                    <a:pt x="985911" y="41858"/>
                    <a:pt x="1015677" y="25114"/>
                  </a:cubicBezTo>
                  <a:cubicBezTo>
                    <a:pt x="1045443" y="8371"/>
                    <a:pt x="1079921" y="0"/>
                    <a:pt x="1119113" y="0"/>
                  </a:cubicBezTo>
                  <a:close/>
                  <a:moveTo>
                    <a:pt x="624557" y="0"/>
                  </a:moveTo>
                  <a:cubicBezTo>
                    <a:pt x="663748" y="0"/>
                    <a:pt x="698289" y="8247"/>
                    <a:pt x="728178" y="24742"/>
                  </a:cubicBezTo>
                  <a:cubicBezTo>
                    <a:pt x="758068" y="41238"/>
                    <a:pt x="781198" y="64554"/>
                    <a:pt x="797569" y="94692"/>
                  </a:cubicBezTo>
                  <a:cubicBezTo>
                    <a:pt x="813940" y="124829"/>
                    <a:pt x="822126" y="159742"/>
                    <a:pt x="822126" y="199429"/>
                  </a:cubicBezTo>
                  <a:lnTo>
                    <a:pt x="822126" y="352722"/>
                  </a:lnTo>
                  <a:cubicBezTo>
                    <a:pt x="822126" y="392410"/>
                    <a:pt x="813940" y="427323"/>
                    <a:pt x="797569" y="457460"/>
                  </a:cubicBezTo>
                  <a:cubicBezTo>
                    <a:pt x="781198" y="487598"/>
                    <a:pt x="758068" y="510914"/>
                    <a:pt x="728178" y="527409"/>
                  </a:cubicBezTo>
                  <a:cubicBezTo>
                    <a:pt x="698289" y="543905"/>
                    <a:pt x="663748" y="552152"/>
                    <a:pt x="624557" y="552152"/>
                  </a:cubicBezTo>
                  <a:cubicBezTo>
                    <a:pt x="585365" y="552152"/>
                    <a:pt x="550825" y="543905"/>
                    <a:pt x="520935" y="527409"/>
                  </a:cubicBezTo>
                  <a:cubicBezTo>
                    <a:pt x="491045" y="510914"/>
                    <a:pt x="467915" y="487598"/>
                    <a:pt x="451544" y="457460"/>
                  </a:cubicBezTo>
                  <a:cubicBezTo>
                    <a:pt x="435173" y="427323"/>
                    <a:pt x="426987" y="392410"/>
                    <a:pt x="426987" y="352722"/>
                  </a:cubicBezTo>
                  <a:lnTo>
                    <a:pt x="426987" y="199429"/>
                  </a:lnTo>
                  <a:cubicBezTo>
                    <a:pt x="426987" y="159742"/>
                    <a:pt x="435173" y="124829"/>
                    <a:pt x="451544" y="94692"/>
                  </a:cubicBezTo>
                  <a:cubicBezTo>
                    <a:pt x="467915" y="64554"/>
                    <a:pt x="491045" y="41238"/>
                    <a:pt x="520935" y="24742"/>
                  </a:cubicBezTo>
                  <a:cubicBezTo>
                    <a:pt x="550825" y="8247"/>
                    <a:pt x="585365" y="0"/>
                    <a:pt x="624557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6000" b="1" dirty="0">
                <a:solidFill>
                  <a:schemeClr val="accent5">
                    <a:lumMod val="50000"/>
                  </a:schemeClr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4" name="PA-任意多边形 57"/>
            <p:cNvSpPr/>
            <p:nvPr>
              <p:custDataLst>
                <p:tags r:id="rId24"/>
              </p:custDataLst>
            </p:nvPr>
          </p:nvSpPr>
          <p:spPr>
            <a:xfrm>
              <a:off x="6674468" y="1141141"/>
              <a:ext cx="1880714" cy="306585"/>
            </a:xfrm>
            <a:custGeom>
              <a:avLst/>
              <a:gdLst/>
              <a:ahLst/>
              <a:cxnLst/>
              <a:rect l="l" t="t" r="r" b="b"/>
              <a:pathLst>
                <a:path w="1820466" h="296764">
                  <a:moveTo>
                    <a:pt x="636984" y="186333"/>
                  </a:moveTo>
                  <a:lnTo>
                    <a:pt x="673894" y="198835"/>
                  </a:lnTo>
                  <a:cubicBezTo>
                    <a:pt x="663972" y="228997"/>
                    <a:pt x="654745" y="253604"/>
                    <a:pt x="646212" y="272654"/>
                  </a:cubicBezTo>
                  <a:lnTo>
                    <a:pt x="609005" y="258366"/>
                  </a:lnTo>
                  <a:cubicBezTo>
                    <a:pt x="619720" y="236340"/>
                    <a:pt x="629047" y="212329"/>
                    <a:pt x="636984" y="186333"/>
                  </a:cubicBezTo>
                  <a:close/>
                  <a:moveTo>
                    <a:pt x="967383" y="178594"/>
                  </a:moveTo>
                  <a:lnTo>
                    <a:pt x="967383" y="229493"/>
                  </a:lnTo>
                  <a:lnTo>
                    <a:pt x="1009650" y="229493"/>
                  </a:lnTo>
                  <a:lnTo>
                    <a:pt x="1009650" y="178594"/>
                  </a:lnTo>
                  <a:close/>
                  <a:moveTo>
                    <a:pt x="862013" y="176511"/>
                  </a:moveTo>
                  <a:cubicBezTo>
                    <a:pt x="875506" y="193576"/>
                    <a:pt x="890389" y="213420"/>
                    <a:pt x="906661" y="236042"/>
                  </a:cubicBezTo>
                  <a:lnTo>
                    <a:pt x="873919" y="260152"/>
                  </a:lnTo>
                  <a:lnTo>
                    <a:pt x="854273" y="231281"/>
                  </a:lnTo>
                  <a:lnTo>
                    <a:pt x="849032" y="248962"/>
                  </a:lnTo>
                  <a:cubicBezTo>
                    <a:pt x="843683" y="264831"/>
                    <a:pt x="838014" y="275258"/>
                    <a:pt x="832024" y="280244"/>
                  </a:cubicBezTo>
                  <a:cubicBezTo>
                    <a:pt x="824037" y="286892"/>
                    <a:pt x="813891" y="290215"/>
                    <a:pt x="801588" y="290215"/>
                  </a:cubicBezTo>
                  <a:lnTo>
                    <a:pt x="725091" y="290215"/>
                  </a:lnTo>
                  <a:cubicBezTo>
                    <a:pt x="695325" y="290215"/>
                    <a:pt x="680442" y="276325"/>
                    <a:pt x="680442" y="248543"/>
                  </a:cubicBezTo>
                  <a:lnTo>
                    <a:pt x="680442" y="189310"/>
                  </a:lnTo>
                  <a:lnTo>
                    <a:pt x="719733" y="189310"/>
                  </a:lnTo>
                  <a:lnTo>
                    <a:pt x="719733" y="237530"/>
                  </a:lnTo>
                  <a:cubicBezTo>
                    <a:pt x="719733" y="248841"/>
                    <a:pt x="725488" y="254497"/>
                    <a:pt x="736997" y="254497"/>
                  </a:cubicBezTo>
                  <a:lnTo>
                    <a:pt x="783431" y="254497"/>
                  </a:lnTo>
                  <a:cubicBezTo>
                    <a:pt x="790178" y="254497"/>
                    <a:pt x="796057" y="253083"/>
                    <a:pt x="801068" y="250255"/>
                  </a:cubicBezTo>
                  <a:cubicBezTo>
                    <a:pt x="806078" y="247427"/>
                    <a:pt x="810121" y="235149"/>
                    <a:pt x="813197" y="213420"/>
                  </a:cubicBezTo>
                  <a:cubicBezTo>
                    <a:pt x="821333" y="217190"/>
                    <a:pt x="828824" y="220564"/>
                    <a:pt x="835670" y="223540"/>
                  </a:cubicBezTo>
                  <a:lnTo>
                    <a:pt x="854272" y="231279"/>
                  </a:lnTo>
                  <a:lnTo>
                    <a:pt x="851892" y="227782"/>
                  </a:lnTo>
                  <a:cubicBezTo>
                    <a:pt x="844550" y="217414"/>
                    <a:pt x="837208" y="207467"/>
                    <a:pt x="829866" y="197942"/>
                  </a:cubicBezTo>
                  <a:close/>
                  <a:moveTo>
                    <a:pt x="34826" y="169962"/>
                  </a:moveTo>
                  <a:cubicBezTo>
                    <a:pt x="47129" y="175320"/>
                    <a:pt x="59928" y="179983"/>
                    <a:pt x="73224" y="183952"/>
                  </a:cubicBezTo>
                  <a:cubicBezTo>
                    <a:pt x="64095" y="217885"/>
                    <a:pt x="54868" y="254596"/>
                    <a:pt x="45542" y="294085"/>
                  </a:cubicBezTo>
                  <a:cubicBezTo>
                    <a:pt x="32048" y="289322"/>
                    <a:pt x="18951" y="285254"/>
                    <a:pt x="6251" y="281881"/>
                  </a:cubicBezTo>
                  <a:cubicBezTo>
                    <a:pt x="16371" y="249337"/>
                    <a:pt x="25896" y="212031"/>
                    <a:pt x="34826" y="169962"/>
                  </a:cubicBezTo>
                  <a:close/>
                  <a:moveTo>
                    <a:pt x="1480245" y="152103"/>
                  </a:moveTo>
                  <a:cubicBezTo>
                    <a:pt x="1492746" y="182067"/>
                    <a:pt x="1504752" y="213519"/>
                    <a:pt x="1516261" y="246460"/>
                  </a:cubicBezTo>
                  <a:lnTo>
                    <a:pt x="1479649" y="260450"/>
                  </a:lnTo>
                  <a:cubicBezTo>
                    <a:pt x="1468140" y="225326"/>
                    <a:pt x="1456531" y="193477"/>
                    <a:pt x="1444824" y="164902"/>
                  </a:cubicBezTo>
                  <a:close/>
                  <a:moveTo>
                    <a:pt x="1344216" y="149722"/>
                  </a:moveTo>
                  <a:lnTo>
                    <a:pt x="1379637" y="159842"/>
                  </a:lnTo>
                  <a:cubicBezTo>
                    <a:pt x="1367532" y="198339"/>
                    <a:pt x="1355130" y="231577"/>
                    <a:pt x="1342430" y="259557"/>
                  </a:cubicBezTo>
                  <a:cubicBezTo>
                    <a:pt x="1329928" y="253207"/>
                    <a:pt x="1318220" y="248444"/>
                    <a:pt x="1307306" y="245269"/>
                  </a:cubicBezTo>
                  <a:cubicBezTo>
                    <a:pt x="1320403" y="218480"/>
                    <a:pt x="1332706" y="186631"/>
                    <a:pt x="1344216" y="149722"/>
                  </a:cubicBezTo>
                  <a:close/>
                  <a:moveTo>
                    <a:pt x="149424" y="147340"/>
                  </a:moveTo>
                  <a:lnTo>
                    <a:pt x="188119" y="147340"/>
                  </a:lnTo>
                  <a:lnTo>
                    <a:pt x="188119" y="189608"/>
                  </a:lnTo>
                  <a:lnTo>
                    <a:pt x="213717" y="180975"/>
                  </a:lnTo>
                  <a:cubicBezTo>
                    <a:pt x="227013" y="212527"/>
                    <a:pt x="237232" y="239515"/>
                    <a:pt x="244376" y="261938"/>
                  </a:cubicBezTo>
                  <a:lnTo>
                    <a:pt x="214610" y="272356"/>
                  </a:lnTo>
                  <a:cubicBezTo>
                    <a:pt x="209550" y="252810"/>
                    <a:pt x="200720" y="226368"/>
                    <a:pt x="188119" y="193031"/>
                  </a:cubicBezTo>
                  <a:lnTo>
                    <a:pt x="188119" y="260152"/>
                  </a:lnTo>
                  <a:cubicBezTo>
                    <a:pt x="188119" y="269479"/>
                    <a:pt x="185837" y="276722"/>
                    <a:pt x="181273" y="281881"/>
                  </a:cubicBezTo>
                  <a:cubicBezTo>
                    <a:pt x="176709" y="287040"/>
                    <a:pt x="170557" y="290116"/>
                    <a:pt x="162818" y="291108"/>
                  </a:cubicBezTo>
                  <a:cubicBezTo>
                    <a:pt x="155079" y="292101"/>
                    <a:pt x="139402" y="292795"/>
                    <a:pt x="115788" y="293192"/>
                  </a:cubicBezTo>
                  <a:cubicBezTo>
                    <a:pt x="113308" y="279698"/>
                    <a:pt x="110282" y="267395"/>
                    <a:pt x="106710" y="256283"/>
                  </a:cubicBezTo>
                  <a:lnTo>
                    <a:pt x="99120" y="269379"/>
                  </a:lnTo>
                  <a:lnTo>
                    <a:pt x="66973" y="250925"/>
                  </a:lnTo>
                  <a:cubicBezTo>
                    <a:pt x="83245" y="226517"/>
                    <a:pt x="97334" y="201514"/>
                    <a:pt x="109240" y="175915"/>
                  </a:cubicBezTo>
                  <a:lnTo>
                    <a:pt x="141684" y="191096"/>
                  </a:lnTo>
                  <a:cubicBezTo>
                    <a:pt x="131267" y="212031"/>
                    <a:pt x="119856" y="233313"/>
                    <a:pt x="107454" y="254943"/>
                  </a:cubicBezTo>
                  <a:cubicBezTo>
                    <a:pt x="116384" y="255836"/>
                    <a:pt x="125214" y="256283"/>
                    <a:pt x="133945" y="256283"/>
                  </a:cubicBezTo>
                  <a:cubicBezTo>
                    <a:pt x="144264" y="256283"/>
                    <a:pt x="149424" y="250429"/>
                    <a:pt x="149424" y="238721"/>
                  </a:cubicBezTo>
                  <a:close/>
                  <a:moveTo>
                    <a:pt x="1097756" y="126207"/>
                  </a:moveTo>
                  <a:cubicBezTo>
                    <a:pt x="1112044" y="143272"/>
                    <a:pt x="1127423" y="164009"/>
                    <a:pt x="1143893" y="188417"/>
                  </a:cubicBezTo>
                  <a:lnTo>
                    <a:pt x="1106388" y="213420"/>
                  </a:lnTo>
                  <a:cubicBezTo>
                    <a:pt x="1091307" y="188615"/>
                    <a:pt x="1076920" y="167482"/>
                    <a:pt x="1063228" y="150019"/>
                  </a:cubicBezTo>
                  <a:close/>
                  <a:moveTo>
                    <a:pt x="854571" y="95250"/>
                  </a:moveTo>
                  <a:cubicBezTo>
                    <a:pt x="871240" y="111324"/>
                    <a:pt x="888008" y="129481"/>
                    <a:pt x="904875" y="149722"/>
                  </a:cubicBezTo>
                  <a:lnTo>
                    <a:pt x="874514" y="172939"/>
                  </a:lnTo>
                  <a:cubicBezTo>
                    <a:pt x="858242" y="151706"/>
                    <a:pt x="842466" y="132656"/>
                    <a:pt x="827187" y="115789"/>
                  </a:cubicBezTo>
                  <a:close/>
                  <a:moveTo>
                    <a:pt x="1320403" y="92274"/>
                  </a:moveTo>
                  <a:lnTo>
                    <a:pt x="1511796" y="92274"/>
                  </a:lnTo>
                  <a:lnTo>
                    <a:pt x="1511796" y="130969"/>
                  </a:lnTo>
                  <a:lnTo>
                    <a:pt x="1436787" y="130969"/>
                  </a:lnTo>
                  <a:lnTo>
                    <a:pt x="1436787" y="258366"/>
                  </a:lnTo>
                  <a:cubicBezTo>
                    <a:pt x="1436787" y="268983"/>
                    <a:pt x="1433860" y="277143"/>
                    <a:pt x="1428006" y="282848"/>
                  </a:cubicBezTo>
                  <a:cubicBezTo>
                    <a:pt x="1422152" y="288553"/>
                    <a:pt x="1413743" y="291753"/>
                    <a:pt x="1402780" y="292448"/>
                  </a:cubicBezTo>
                  <a:cubicBezTo>
                    <a:pt x="1391816" y="293142"/>
                    <a:pt x="1376859" y="293490"/>
                    <a:pt x="1357908" y="293490"/>
                  </a:cubicBezTo>
                  <a:cubicBezTo>
                    <a:pt x="1355130" y="277416"/>
                    <a:pt x="1352451" y="263625"/>
                    <a:pt x="1349871" y="252115"/>
                  </a:cubicBezTo>
                  <a:cubicBezTo>
                    <a:pt x="1360388" y="253108"/>
                    <a:pt x="1369814" y="253604"/>
                    <a:pt x="1378149" y="253604"/>
                  </a:cubicBezTo>
                  <a:cubicBezTo>
                    <a:pt x="1389658" y="253604"/>
                    <a:pt x="1395413" y="248246"/>
                    <a:pt x="1395413" y="237530"/>
                  </a:cubicBezTo>
                  <a:lnTo>
                    <a:pt x="1395413" y="130969"/>
                  </a:lnTo>
                  <a:lnTo>
                    <a:pt x="1320403" y="130969"/>
                  </a:lnTo>
                  <a:close/>
                  <a:moveTo>
                    <a:pt x="733723" y="89595"/>
                  </a:moveTo>
                  <a:lnTo>
                    <a:pt x="764679" y="110431"/>
                  </a:lnTo>
                  <a:cubicBezTo>
                    <a:pt x="746820" y="135831"/>
                    <a:pt x="730448" y="156568"/>
                    <a:pt x="715566" y="172641"/>
                  </a:cubicBezTo>
                  <a:cubicBezTo>
                    <a:pt x="706636" y="164108"/>
                    <a:pt x="697508" y="155774"/>
                    <a:pt x="688181" y="147638"/>
                  </a:cubicBezTo>
                  <a:cubicBezTo>
                    <a:pt x="704056" y="129779"/>
                    <a:pt x="719237" y="110431"/>
                    <a:pt x="733723" y="89595"/>
                  </a:cubicBezTo>
                  <a:close/>
                  <a:moveTo>
                    <a:pt x="967383" y="88702"/>
                  </a:moveTo>
                  <a:lnTo>
                    <a:pt x="967383" y="139601"/>
                  </a:lnTo>
                  <a:lnTo>
                    <a:pt x="1009650" y="139601"/>
                  </a:lnTo>
                  <a:lnTo>
                    <a:pt x="1009650" y="88702"/>
                  </a:lnTo>
                  <a:close/>
                  <a:moveTo>
                    <a:pt x="1719114" y="86618"/>
                  </a:moveTo>
                  <a:lnTo>
                    <a:pt x="1718816" y="87511"/>
                  </a:lnTo>
                  <a:cubicBezTo>
                    <a:pt x="1722983" y="128092"/>
                    <a:pt x="1730077" y="159098"/>
                    <a:pt x="1740098" y="180529"/>
                  </a:cubicBezTo>
                  <a:cubicBezTo>
                    <a:pt x="1751508" y="157709"/>
                    <a:pt x="1759545" y="126405"/>
                    <a:pt x="1764208" y="86618"/>
                  </a:cubicBezTo>
                  <a:close/>
                  <a:moveTo>
                    <a:pt x="24408" y="81261"/>
                  </a:moveTo>
                  <a:cubicBezTo>
                    <a:pt x="40481" y="92968"/>
                    <a:pt x="56158" y="105470"/>
                    <a:pt x="71438" y="118765"/>
                  </a:cubicBezTo>
                  <a:lnTo>
                    <a:pt x="44649" y="150912"/>
                  </a:lnTo>
                  <a:cubicBezTo>
                    <a:pt x="30361" y="137220"/>
                    <a:pt x="15478" y="123429"/>
                    <a:pt x="0" y="109538"/>
                  </a:cubicBezTo>
                  <a:close/>
                  <a:moveTo>
                    <a:pt x="779859" y="73819"/>
                  </a:moveTo>
                  <a:lnTo>
                    <a:pt x="820638" y="73819"/>
                  </a:lnTo>
                  <a:lnTo>
                    <a:pt x="820638" y="145852"/>
                  </a:lnTo>
                  <a:cubicBezTo>
                    <a:pt x="820638" y="152897"/>
                    <a:pt x="818530" y="160512"/>
                    <a:pt x="814313" y="168697"/>
                  </a:cubicBezTo>
                  <a:cubicBezTo>
                    <a:pt x="810096" y="176883"/>
                    <a:pt x="795586" y="181075"/>
                    <a:pt x="770781" y="181273"/>
                  </a:cubicBezTo>
                  <a:cubicBezTo>
                    <a:pt x="782687" y="192386"/>
                    <a:pt x="793849" y="203399"/>
                    <a:pt x="804267" y="214313"/>
                  </a:cubicBezTo>
                  <a:lnTo>
                    <a:pt x="773906" y="240804"/>
                  </a:lnTo>
                  <a:cubicBezTo>
                    <a:pt x="758825" y="222945"/>
                    <a:pt x="745133" y="207566"/>
                    <a:pt x="732830" y="194668"/>
                  </a:cubicBezTo>
                  <a:lnTo>
                    <a:pt x="752922" y="177552"/>
                  </a:lnTo>
                  <a:cubicBezTo>
                    <a:pt x="750838" y="169317"/>
                    <a:pt x="747812" y="159743"/>
                    <a:pt x="743843" y="148829"/>
                  </a:cubicBezTo>
                  <a:cubicBezTo>
                    <a:pt x="752376" y="149424"/>
                    <a:pt x="759470" y="149722"/>
                    <a:pt x="765125" y="149722"/>
                  </a:cubicBezTo>
                  <a:cubicBezTo>
                    <a:pt x="770682" y="149722"/>
                    <a:pt x="774526" y="148729"/>
                    <a:pt x="776660" y="146745"/>
                  </a:cubicBezTo>
                  <a:cubicBezTo>
                    <a:pt x="778793" y="144761"/>
                    <a:pt x="779859" y="141486"/>
                    <a:pt x="779859" y="136922"/>
                  </a:cubicBezTo>
                  <a:close/>
                  <a:moveTo>
                    <a:pt x="506909" y="65485"/>
                  </a:moveTo>
                  <a:lnTo>
                    <a:pt x="506909" y="223838"/>
                  </a:lnTo>
                  <a:lnTo>
                    <a:pt x="547390" y="223838"/>
                  </a:lnTo>
                  <a:lnTo>
                    <a:pt x="547390" y="65485"/>
                  </a:lnTo>
                  <a:close/>
                  <a:moveTo>
                    <a:pt x="467023" y="26492"/>
                  </a:moveTo>
                  <a:lnTo>
                    <a:pt x="587276" y="26492"/>
                  </a:lnTo>
                  <a:lnTo>
                    <a:pt x="587276" y="287239"/>
                  </a:lnTo>
                  <a:lnTo>
                    <a:pt x="547390" y="287239"/>
                  </a:lnTo>
                  <a:lnTo>
                    <a:pt x="547390" y="262831"/>
                  </a:lnTo>
                  <a:lnTo>
                    <a:pt x="506909" y="262831"/>
                  </a:lnTo>
                  <a:lnTo>
                    <a:pt x="506909" y="289025"/>
                  </a:lnTo>
                  <a:lnTo>
                    <a:pt x="467023" y="289025"/>
                  </a:lnTo>
                  <a:close/>
                  <a:moveTo>
                    <a:pt x="1332309" y="17860"/>
                  </a:moveTo>
                  <a:lnTo>
                    <a:pt x="1500485" y="17860"/>
                  </a:lnTo>
                  <a:lnTo>
                    <a:pt x="1500485" y="56555"/>
                  </a:lnTo>
                  <a:lnTo>
                    <a:pt x="1332309" y="56555"/>
                  </a:lnTo>
                  <a:close/>
                  <a:moveTo>
                    <a:pt x="91381" y="14586"/>
                  </a:moveTo>
                  <a:lnTo>
                    <a:pt x="273546" y="14586"/>
                  </a:lnTo>
                  <a:lnTo>
                    <a:pt x="273546" y="48518"/>
                  </a:lnTo>
                  <a:lnTo>
                    <a:pt x="193030" y="48518"/>
                  </a:lnTo>
                  <a:cubicBezTo>
                    <a:pt x="190252" y="58738"/>
                    <a:pt x="186779" y="68958"/>
                    <a:pt x="182612" y="79177"/>
                  </a:cubicBezTo>
                  <a:lnTo>
                    <a:pt x="290215" y="79177"/>
                  </a:lnTo>
                  <a:lnTo>
                    <a:pt x="290215" y="113110"/>
                  </a:lnTo>
                  <a:lnTo>
                    <a:pt x="228898" y="113110"/>
                  </a:lnTo>
                  <a:cubicBezTo>
                    <a:pt x="247749" y="130275"/>
                    <a:pt x="270867" y="143173"/>
                    <a:pt x="298252" y="151805"/>
                  </a:cubicBezTo>
                  <a:lnTo>
                    <a:pt x="279499" y="191393"/>
                  </a:lnTo>
                  <a:cubicBezTo>
                    <a:pt x="274439" y="189409"/>
                    <a:pt x="269478" y="187226"/>
                    <a:pt x="264617" y="184845"/>
                  </a:cubicBezTo>
                  <a:cubicBezTo>
                    <a:pt x="276424" y="206872"/>
                    <a:pt x="287536" y="229890"/>
                    <a:pt x="297954" y="253901"/>
                  </a:cubicBezTo>
                  <a:lnTo>
                    <a:pt x="265807" y="267593"/>
                  </a:lnTo>
                  <a:cubicBezTo>
                    <a:pt x="257473" y="244376"/>
                    <a:pt x="246162" y="218480"/>
                    <a:pt x="231874" y="189905"/>
                  </a:cubicBezTo>
                  <a:lnTo>
                    <a:pt x="255836" y="180083"/>
                  </a:lnTo>
                  <a:cubicBezTo>
                    <a:pt x="228749" y="164704"/>
                    <a:pt x="205730" y="142379"/>
                    <a:pt x="186779" y="113110"/>
                  </a:cubicBezTo>
                  <a:lnTo>
                    <a:pt x="166241" y="113110"/>
                  </a:lnTo>
                  <a:cubicBezTo>
                    <a:pt x="147985" y="143372"/>
                    <a:pt x="121245" y="169565"/>
                    <a:pt x="86023" y="191691"/>
                  </a:cubicBezTo>
                  <a:cubicBezTo>
                    <a:pt x="75704" y="177999"/>
                    <a:pt x="66080" y="166490"/>
                    <a:pt x="57150" y="157163"/>
                  </a:cubicBezTo>
                  <a:cubicBezTo>
                    <a:pt x="83145" y="145654"/>
                    <a:pt x="104031" y="130969"/>
                    <a:pt x="119807" y="113110"/>
                  </a:cubicBezTo>
                  <a:lnTo>
                    <a:pt x="77688" y="113110"/>
                  </a:lnTo>
                  <a:lnTo>
                    <a:pt x="77688" y="79177"/>
                  </a:lnTo>
                  <a:lnTo>
                    <a:pt x="142131" y="79177"/>
                  </a:lnTo>
                  <a:cubicBezTo>
                    <a:pt x="146794" y="69553"/>
                    <a:pt x="150565" y="59333"/>
                    <a:pt x="153442" y="48518"/>
                  </a:cubicBezTo>
                  <a:lnTo>
                    <a:pt x="91381" y="48518"/>
                  </a:lnTo>
                  <a:close/>
                  <a:moveTo>
                    <a:pt x="32742" y="3572"/>
                  </a:moveTo>
                  <a:cubicBezTo>
                    <a:pt x="53380" y="18257"/>
                    <a:pt x="69652" y="30461"/>
                    <a:pt x="81558" y="40184"/>
                  </a:cubicBezTo>
                  <a:lnTo>
                    <a:pt x="53876" y="70247"/>
                  </a:lnTo>
                  <a:cubicBezTo>
                    <a:pt x="39985" y="56555"/>
                    <a:pt x="24706" y="42962"/>
                    <a:pt x="8037" y="29468"/>
                  </a:cubicBezTo>
                  <a:close/>
                  <a:moveTo>
                    <a:pt x="1254324" y="2382"/>
                  </a:moveTo>
                  <a:lnTo>
                    <a:pt x="1290935" y="2382"/>
                  </a:lnTo>
                  <a:lnTo>
                    <a:pt x="1290935" y="54472"/>
                  </a:lnTo>
                  <a:lnTo>
                    <a:pt x="1319510" y="54472"/>
                  </a:lnTo>
                  <a:lnTo>
                    <a:pt x="1319510" y="93465"/>
                  </a:lnTo>
                  <a:lnTo>
                    <a:pt x="1290935" y="93465"/>
                  </a:lnTo>
                  <a:lnTo>
                    <a:pt x="1290935" y="127844"/>
                  </a:lnTo>
                  <a:cubicBezTo>
                    <a:pt x="1303734" y="134988"/>
                    <a:pt x="1315938" y="141983"/>
                    <a:pt x="1327547" y="148829"/>
                  </a:cubicBezTo>
                  <a:lnTo>
                    <a:pt x="1309092" y="182464"/>
                  </a:lnTo>
                  <a:cubicBezTo>
                    <a:pt x="1304925" y="178892"/>
                    <a:pt x="1298873" y="174427"/>
                    <a:pt x="1290935" y="169069"/>
                  </a:cubicBezTo>
                  <a:lnTo>
                    <a:pt x="1290935" y="294978"/>
                  </a:lnTo>
                  <a:lnTo>
                    <a:pt x="1254324" y="294978"/>
                  </a:lnTo>
                  <a:lnTo>
                    <a:pt x="1254324" y="172343"/>
                  </a:lnTo>
                  <a:cubicBezTo>
                    <a:pt x="1246783" y="191790"/>
                    <a:pt x="1237853" y="210443"/>
                    <a:pt x="1227534" y="228303"/>
                  </a:cubicBezTo>
                  <a:cubicBezTo>
                    <a:pt x="1224161" y="207665"/>
                    <a:pt x="1220986" y="189508"/>
                    <a:pt x="1218009" y="173832"/>
                  </a:cubicBezTo>
                  <a:cubicBezTo>
                    <a:pt x="1233289" y="147340"/>
                    <a:pt x="1244600" y="120551"/>
                    <a:pt x="1251942" y="93465"/>
                  </a:cubicBezTo>
                  <a:lnTo>
                    <a:pt x="1220093" y="93465"/>
                  </a:lnTo>
                  <a:lnTo>
                    <a:pt x="1220093" y="54472"/>
                  </a:lnTo>
                  <a:lnTo>
                    <a:pt x="1254324" y="54472"/>
                  </a:lnTo>
                  <a:close/>
                  <a:moveTo>
                    <a:pt x="1096863" y="1786"/>
                  </a:moveTo>
                  <a:lnTo>
                    <a:pt x="1137940" y="12502"/>
                  </a:lnTo>
                  <a:cubicBezTo>
                    <a:pt x="1133574" y="25698"/>
                    <a:pt x="1128911" y="38597"/>
                    <a:pt x="1123950" y="51197"/>
                  </a:cubicBezTo>
                  <a:lnTo>
                    <a:pt x="1200745" y="51197"/>
                  </a:lnTo>
                  <a:lnTo>
                    <a:pt x="1197322" y="222499"/>
                  </a:lnTo>
                  <a:cubicBezTo>
                    <a:pt x="1196826" y="240953"/>
                    <a:pt x="1195288" y="253876"/>
                    <a:pt x="1192709" y="261268"/>
                  </a:cubicBezTo>
                  <a:cubicBezTo>
                    <a:pt x="1190129" y="268660"/>
                    <a:pt x="1186111" y="274688"/>
                    <a:pt x="1180654" y="279351"/>
                  </a:cubicBezTo>
                  <a:cubicBezTo>
                    <a:pt x="1175197" y="284014"/>
                    <a:pt x="1167581" y="287189"/>
                    <a:pt x="1157808" y="288876"/>
                  </a:cubicBezTo>
                  <a:cubicBezTo>
                    <a:pt x="1148035" y="290563"/>
                    <a:pt x="1126728" y="291406"/>
                    <a:pt x="1093887" y="291406"/>
                  </a:cubicBezTo>
                  <a:cubicBezTo>
                    <a:pt x="1090910" y="273943"/>
                    <a:pt x="1087140" y="258961"/>
                    <a:pt x="1082576" y="246460"/>
                  </a:cubicBezTo>
                  <a:cubicBezTo>
                    <a:pt x="1097260" y="247650"/>
                    <a:pt x="1112887" y="248246"/>
                    <a:pt x="1129457" y="248246"/>
                  </a:cubicBezTo>
                  <a:cubicBezTo>
                    <a:pt x="1134219" y="248246"/>
                    <a:pt x="1138337" y="247700"/>
                    <a:pt x="1141809" y="246609"/>
                  </a:cubicBezTo>
                  <a:cubicBezTo>
                    <a:pt x="1145282" y="245517"/>
                    <a:pt x="1148135" y="243855"/>
                    <a:pt x="1150367" y="241623"/>
                  </a:cubicBezTo>
                  <a:cubicBezTo>
                    <a:pt x="1152600" y="239391"/>
                    <a:pt x="1154112" y="236885"/>
                    <a:pt x="1154906" y="234107"/>
                  </a:cubicBezTo>
                  <a:cubicBezTo>
                    <a:pt x="1155700" y="231329"/>
                    <a:pt x="1156345" y="219125"/>
                    <a:pt x="1156841" y="197495"/>
                  </a:cubicBezTo>
                  <a:lnTo>
                    <a:pt x="1158181" y="136625"/>
                  </a:lnTo>
                  <a:cubicBezTo>
                    <a:pt x="1158577" y="117674"/>
                    <a:pt x="1158776" y="102295"/>
                    <a:pt x="1158776" y="90488"/>
                  </a:cubicBezTo>
                  <a:lnTo>
                    <a:pt x="1106984" y="90488"/>
                  </a:lnTo>
                  <a:cubicBezTo>
                    <a:pt x="1100435" y="104379"/>
                    <a:pt x="1093490" y="117872"/>
                    <a:pt x="1086148" y="130969"/>
                  </a:cubicBezTo>
                  <a:cubicBezTo>
                    <a:pt x="1076722" y="124818"/>
                    <a:pt x="1065014" y="118716"/>
                    <a:pt x="1051024" y="112663"/>
                  </a:cubicBezTo>
                  <a:lnTo>
                    <a:pt x="1051024" y="289918"/>
                  </a:lnTo>
                  <a:lnTo>
                    <a:pt x="1009650" y="289918"/>
                  </a:lnTo>
                  <a:lnTo>
                    <a:pt x="1009650" y="268486"/>
                  </a:lnTo>
                  <a:lnTo>
                    <a:pt x="967383" y="268486"/>
                  </a:lnTo>
                  <a:lnTo>
                    <a:pt x="967383" y="291704"/>
                  </a:lnTo>
                  <a:lnTo>
                    <a:pt x="926009" y="291704"/>
                  </a:lnTo>
                  <a:lnTo>
                    <a:pt x="926009" y="49709"/>
                  </a:lnTo>
                  <a:lnTo>
                    <a:pt x="957411" y="49709"/>
                  </a:lnTo>
                  <a:cubicBezTo>
                    <a:pt x="963166" y="30262"/>
                    <a:pt x="967184" y="14486"/>
                    <a:pt x="969466" y="2382"/>
                  </a:cubicBezTo>
                  <a:lnTo>
                    <a:pt x="1013817" y="9228"/>
                  </a:lnTo>
                  <a:lnTo>
                    <a:pt x="1000423" y="49709"/>
                  </a:lnTo>
                  <a:lnTo>
                    <a:pt x="1051024" y="49709"/>
                  </a:lnTo>
                  <a:lnTo>
                    <a:pt x="1051024" y="107752"/>
                  </a:lnTo>
                  <a:cubicBezTo>
                    <a:pt x="1066998" y="80963"/>
                    <a:pt x="1082278" y="45641"/>
                    <a:pt x="1096863" y="1786"/>
                  </a:cubicBezTo>
                  <a:close/>
                  <a:moveTo>
                    <a:pt x="344091" y="1489"/>
                  </a:moveTo>
                  <a:lnTo>
                    <a:pt x="382786" y="1489"/>
                  </a:lnTo>
                  <a:lnTo>
                    <a:pt x="382042" y="50602"/>
                  </a:lnTo>
                  <a:lnTo>
                    <a:pt x="449461" y="50602"/>
                  </a:lnTo>
                  <a:lnTo>
                    <a:pt x="447526" y="170855"/>
                  </a:lnTo>
                  <a:lnTo>
                    <a:pt x="445591" y="240656"/>
                  </a:lnTo>
                  <a:cubicBezTo>
                    <a:pt x="445095" y="254844"/>
                    <a:pt x="442094" y="265609"/>
                    <a:pt x="436587" y="272951"/>
                  </a:cubicBezTo>
                  <a:cubicBezTo>
                    <a:pt x="431081" y="280293"/>
                    <a:pt x="424532" y="284808"/>
                    <a:pt x="416942" y="286495"/>
                  </a:cubicBezTo>
                  <a:cubicBezTo>
                    <a:pt x="409352" y="288181"/>
                    <a:pt x="393899" y="289025"/>
                    <a:pt x="370582" y="289025"/>
                  </a:cubicBezTo>
                  <a:cubicBezTo>
                    <a:pt x="367606" y="275134"/>
                    <a:pt x="364133" y="260251"/>
                    <a:pt x="360164" y="244376"/>
                  </a:cubicBezTo>
                  <a:cubicBezTo>
                    <a:pt x="372467" y="245170"/>
                    <a:pt x="382588" y="245567"/>
                    <a:pt x="390525" y="245567"/>
                  </a:cubicBezTo>
                  <a:cubicBezTo>
                    <a:pt x="395288" y="245567"/>
                    <a:pt x="398983" y="244550"/>
                    <a:pt x="401613" y="242516"/>
                  </a:cubicBezTo>
                  <a:cubicBezTo>
                    <a:pt x="404242" y="240482"/>
                    <a:pt x="405854" y="237679"/>
                    <a:pt x="406450" y="234107"/>
                  </a:cubicBezTo>
                  <a:cubicBezTo>
                    <a:pt x="407045" y="230535"/>
                    <a:pt x="407740" y="215479"/>
                    <a:pt x="408533" y="188938"/>
                  </a:cubicBezTo>
                  <a:cubicBezTo>
                    <a:pt x="409327" y="162397"/>
                    <a:pt x="409873" y="129283"/>
                    <a:pt x="410170" y="89595"/>
                  </a:cubicBezTo>
                  <a:lnTo>
                    <a:pt x="381298" y="89595"/>
                  </a:lnTo>
                  <a:cubicBezTo>
                    <a:pt x="380206" y="183853"/>
                    <a:pt x="362347" y="252909"/>
                    <a:pt x="327720" y="296764"/>
                  </a:cubicBezTo>
                  <a:cubicBezTo>
                    <a:pt x="320774" y="283270"/>
                    <a:pt x="312936" y="269082"/>
                    <a:pt x="304205" y="254199"/>
                  </a:cubicBezTo>
                  <a:cubicBezTo>
                    <a:pt x="329009" y="218976"/>
                    <a:pt x="341858" y="164108"/>
                    <a:pt x="342751" y="89595"/>
                  </a:cubicBezTo>
                  <a:lnTo>
                    <a:pt x="308670" y="89595"/>
                  </a:lnTo>
                  <a:lnTo>
                    <a:pt x="308670" y="50602"/>
                  </a:lnTo>
                  <a:lnTo>
                    <a:pt x="343644" y="50602"/>
                  </a:lnTo>
                  <a:cubicBezTo>
                    <a:pt x="343942" y="33536"/>
                    <a:pt x="344091" y="17165"/>
                    <a:pt x="344091" y="1489"/>
                  </a:cubicBezTo>
                  <a:close/>
                  <a:moveTo>
                    <a:pt x="1701999" y="1191"/>
                  </a:moveTo>
                  <a:lnTo>
                    <a:pt x="1740991" y="6549"/>
                  </a:lnTo>
                  <a:cubicBezTo>
                    <a:pt x="1738312" y="20638"/>
                    <a:pt x="1735237" y="34132"/>
                    <a:pt x="1731764" y="47030"/>
                  </a:cubicBezTo>
                  <a:lnTo>
                    <a:pt x="1819275" y="47030"/>
                  </a:lnTo>
                  <a:lnTo>
                    <a:pt x="1819275" y="86618"/>
                  </a:lnTo>
                  <a:lnTo>
                    <a:pt x="1802160" y="86618"/>
                  </a:lnTo>
                  <a:cubicBezTo>
                    <a:pt x="1797000" y="139006"/>
                    <a:pt x="1784548" y="181918"/>
                    <a:pt x="1764804" y="215355"/>
                  </a:cubicBezTo>
                  <a:cubicBezTo>
                    <a:pt x="1779191" y="230039"/>
                    <a:pt x="1797744" y="242987"/>
                    <a:pt x="1820466" y="254199"/>
                  </a:cubicBezTo>
                  <a:cubicBezTo>
                    <a:pt x="1812131" y="265510"/>
                    <a:pt x="1803499" y="278706"/>
                    <a:pt x="1794569" y="293787"/>
                  </a:cubicBezTo>
                  <a:cubicBezTo>
                    <a:pt x="1773734" y="281583"/>
                    <a:pt x="1755626" y="266452"/>
                    <a:pt x="1740247" y="248395"/>
                  </a:cubicBezTo>
                  <a:cubicBezTo>
                    <a:pt x="1722288" y="268040"/>
                    <a:pt x="1701205" y="283965"/>
                    <a:pt x="1676995" y="296168"/>
                  </a:cubicBezTo>
                  <a:cubicBezTo>
                    <a:pt x="1672332" y="287239"/>
                    <a:pt x="1667619" y="278855"/>
                    <a:pt x="1662857" y="271017"/>
                  </a:cubicBezTo>
                  <a:lnTo>
                    <a:pt x="1530846" y="288727"/>
                  </a:lnTo>
                  <a:lnTo>
                    <a:pt x="1526084" y="247055"/>
                  </a:lnTo>
                  <a:lnTo>
                    <a:pt x="1580257" y="241549"/>
                  </a:lnTo>
                  <a:lnTo>
                    <a:pt x="1580257" y="206574"/>
                  </a:lnTo>
                  <a:lnTo>
                    <a:pt x="1529060" y="206574"/>
                  </a:lnTo>
                  <a:lnTo>
                    <a:pt x="1529060" y="166093"/>
                  </a:lnTo>
                  <a:lnTo>
                    <a:pt x="1580257" y="166093"/>
                  </a:lnTo>
                  <a:lnTo>
                    <a:pt x="1580257" y="139304"/>
                  </a:lnTo>
                  <a:lnTo>
                    <a:pt x="1621334" y="139304"/>
                  </a:lnTo>
                  <a:lnTo>
                    <a:pt x="1621334" y="166093"/>
                  </a:lnTo>
                  <a:lnTo>
                    <a:pt x="1667173" y="166093"/>
                  </a:lnTo>
                  <a:lnTo>
                    <a:pt x="1667173" y="206574"/>
                  </a:lnTo>
                  <a:lnTo>
                    <a:pt x="1621334" y="206574"/>
                  </a:lnTo>
                  <a:lnTo>
                    <a:pt x="1621334" y="236935"/>
                  </a:lnTo>
                  <a:lnTo>
                    <a:pt x="1676400" y="230089"/>
                  </a:lnTo>
                  <a:cubicBezTo>
                    <a:pt x="1675706" y="233958"/>
                    <a:pt x="1675011" y="239465"/>
                    <a:pt x="1674316" y="246609"/>
                  </a:cubicBezTo>
                  <a:cubicBezTo>
                    <a:pt x="1690489" y="237084"/>
                    <a:pt x="1704578" y="226021"/>
                    <a:pt x="1716584" y="213420"/>
                  </a:cubicBezTo>
                  <a:cubicBezTo>
                    <a:pt x="1705670" y="192386"/>
                    <a:pt x="1697583" y="168672"/>
                    <a:pt x="1692325" y="142280"/>
                  </a:cubicBezTo>
                  <a:cubicBezTo>
                    <a:pt x="1689348" y="147241"/>
                    <a:pt x="1686223" y="152004"/>
                    <a:pt x="1682949" y="156568"/>
                  </a:cubicBezTo>
                  <a:cubicBezTo>
                    <a:pt x="1681163" y="154583"/>
                    <a:pt x="1677045" y="149523"/>
                    <a:pt x="1670596" y="141387"/>
                  </a:cubicBezTo>
                  <a:lnTo>
                    <a:pt x="1653183" y="149722"/>
                  </a:lnTo>
                  <a:lnTo>
                    <a:pt x="1643063" y="130225"/>
                  </a:lnTo>
                  <a:cubicBezTo>
                    <a:pt x="1600795" y="133499"/>
                    <a:pt x="1565771" y="136724"/>
                    <a:pt x="1537990" y="139899"/>
                  </a:cubicBezTo>
                  <a:lnTo>
                    <a:pt x="1524893" y="109240"/>
                  </a:lnTo>
                  <a:cubicBezTo>
                    <a:pt x="1534021" y="102692"/>
                    <a:pt x="1546771" y="84733"/>
                    <a:pt x="1563142" y="55365"/>
                  </a:cubicBezTo>
                  <a:lnTo>
                    <a:pt x="1528465" y="55365"/>
                  </a:lnTo>
                  <a:lnTo>
                    <a:pt x="1528465" y="16669"/>
                  </a:lnTo>
                  <a:lnTo>
                    <a:pt x="1668959" y="16669"/>
                  </a:lnTo>
                  <a:lnTo>
                    <a:pt x="1668959" y="55365"/>
                  </a:lnTo>
                  <a:lnTo>
                    <a:pt x="1604070" y="55365"/>
                  </a:lnTo>
                  <a:lnTo>
                    <a:pt x="1574899" y="101204"/>
                  </a:lnTo>
                  <a:cubicBezTo>
                    <a:pt x="1589385" y="100708"/>
                    <a:pt x="1606302" y="99666"/>
                    <a:pt x="1625650" y="98078"/>
                  </a:cubicBezTo>
                  <a:lnTo>
                    <a:pt x="1612404" y="75010"/>
                  </a:lnTo>
                  <a:lnTo>
                    <a:pt x="1642170" y="59234"/>
                  </a:lnTo>
                  <a:cubicBezTo>
                    <a:pt x="1650901" y="73125"/>
                    <a:pt x="1659979" y="88355"/>
                    <a:pt x="1669405" y="104924"/>
                  </a:cubicBezTo>
                  <a:cubicBezTo>
                    <a:pt x="1684387" y="78433"/>
                    <a:pt x="1695252" y="43855"/>
                    <a:pt x="1701999" y="1191"/>
                  </a:cubicBezTo>
                  <a:close/>
                  <a:moveTo>
                    <a:pt x="737592" y="298"/>
                  </a:moveTo>
                  <a:lnTo>
                    <a:pt x="781050" y="298"/>
                  </a:lnTo>
                  <a:cubicBezTo>
                    <a:pt x="776585" y="9625"/>
                    <a:pt x="771972" y="18554"/>
                    <a:pt x="767209" y="27087"/>
                  </a:cubicBezTo>
                  <a:lnTo>
                    <a:pt x="896243" y="27087"/>
                  </a:lnTo>
                  <a:lnTo>
                    <a:pt x="896243" y="58639"/>
                  </a:lnTo>
                  <a:lnTo>
                    <a:pt x="873026" y="96441"/>
                  </a:lnTo>
                  <a:lnTo>
                    <a:pt x="837605" y="85428"/>
                  </a:lnTo>
                  <a:lnTo>
                    <a:pt x="850702" y="61020"/>
                  </a:lnTo>
                  <a:lnTo>
                    <a:pt x="745778" y="61020"/>
                  </a:lnTo>
                  <a:cubicBezTo>
                    <a:pt x="736650" y="74018"/>
                    <a:pt x="726976" y="85924"/>
                    <a:pt x="716756" y="96739"/>
                  </a:cubicBezTo>
                  <a:cubicBezTo>
                    <a:pt x="708025" y="89397"/>
                    <a:pt x="697905" y="81658"/>
                    <a:pt x="686395" y="73522"/>
                  </a:cubicBezTo>
                  <a:cubicBezTo>
                    <a:pt x="710009" y="47923"/>
                    <a:pt x="727075" y="23515"/>
                    <a:pt x="737592" y="298"/>
                  </a:cubicBezTo>
                  <a:close/>
                  <a:moveTo>
                    <a:pt x="664666" y="0"/>
                  </a:moveTo>
                  <a:lnTo>
                    <a:pt x="703064" y="10121"/>
                  </a:lnTo>
                  <a:cubicBezTo>
                    <a:pt x="696317" y="25004"/>
                    <a:pt x="688677" y="39440"/>
                    <a:pt x="680145" y="53430"/>
                  </a:cubicBezTo>
                  <a:lnTo>
                    <a:pt x="680145" y="178297"/>
                  </a:lnTo>
                  <a:lnTo>
                    <a:pt x="642640" y="178297"/>
                  </a:lnTo>
                  <a:lnTo>
                    <a:pt x="642640" y="105520"/>
                  </a:lnTo>
                  <a:cubicBezTo>
                    <a:pt x="636488" y="112862"/>
                    <a:pt x="630039" y="120055"/>
                    <a:pt x="623292" y="127100"/>
                  </a:cubicBezTo>
                  <a:cubicBezTo>
                    <a:pt x="620117" y="115987"/>
                    <a:pt x="615454" y="102493"/>
                    <a:pt x="609302" y="86618"/>
                  </a:cubicBezTo>
                  <a:cubicBezTo>
                    <a:pt x="632520" y="60028"/>
                    <a:pt x="650974" y="31155"/>
                    <a:pt x="664666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3175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24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540328" y="250928"/>
            <a:ext cx="20116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accent5">
                    <a:lumMod val="50000"/>
                  </a:schemeClr>
                </a:solidFill>
              </a:rPr>
              <a:t>一、</a:t>
            </a:r>
            <a:r>
              <a:rPr lang="zh-CN" altLang="en-US" sz="2400" b="1" dirty="0">
                <a:solidFill>
                  <a:schemeClr val="accent5">
                    <a:lumMod val="50000"/>
                  </a:schemeClr>
                </a:solidFill>
                <a:sym typeface="+mn-ea"/>
              </a:rPr>
              <a:t>项目介绍</a:t>
            </a:r>
            <a:endParaRPr lang="zh-CN" altLang="en-US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17" name="组合 16"/>
          <p:cNvGrpSpPr/>
          <p:nvPr>
            <p:custDataLst>
              <p:tags r:id="rId1"/>
            </p:custDataLst>
          </p:nvPr>
        </p:nvGrpSpPr>
        <p:grpSpPr>
          <a:xfrm>
            <a:off x="813635" y="1193185"/>
            <a:ext cx="3516035" cy="4338935"/>
            <a:chOff x="796885" y="1985665"/>
            <a:chExt cx="3516035" cy="4338935"/>
          </a:xfrm>
        </p:grpSpPr>
        <p:sp>
          <p:nvSpPr>
            <p:cNvPr id="38" name="矩形 37"/>
            <p:cNvSpPr/>
            <p:nvPr>
              <p:custDataLst>
                <p:tags r:id="rId17"/>
              </p:custDataLst>
            </p:nvPr>
          </p:nvSpPr>
          <p:spPr>
            <a:xfrm>
              <a:off x="975360" y="2980720"/>
              <a:ext cx="2954233" cy="23310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600" dirty="0">
                  <a:sym typeface="+mn-ea"/>
                </a:rPr>
                <a:t>新生入学报道过程中，繁琐的手续和信息管理往往让新生及其家长感到困惑和压力。本系统旨在简化这一过程，通过集成化、可视化的平台，为新生提供便捷的服务，优化其入学体验，并提高学校的管理效率。</a:t>
              </a:r>
              <a:endParaRPr lang="zh-CN" altLang="en-US" sz="1600" dirty="0"/>
            </a:p>
          </p:txBody>
        </p:sp>
        <p:sp>
          <p:nvSpPr>
            <p:cNvPr id="14" name="箭头: V 形 13"/>
            <p:cNvSpPr/>
            <p:nvPr>
              <p:custDataLst>
                <p:tags r:id="rId18"/>
              </p:custDataLst>
            </p:nvPr>
          </p:nvSpPr>
          <p:spPr>
            <a:xfrm>
              <a:off x="796885" y="1985665"/>
              <a:ext cx="3493175" cy="685800"/>
            </a:xfrm>
            <a:prstGeom prst="chevron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矩形 38"/>
            <p:cNvSpPr/>
            <p:nvPr>
              <p:custDataLst>
                <p:tags r:id="rId19"/>
              </p:custDataLst>
            </p:nvPr>
          </p:nvSpPr>
          <p:spPr>
            <a:xfrm>
              <a:off x="1774626" y="2093522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</a:rPr>
                <a:t>问题描述</a:t>
              </a:r>
            </a:p>
          </p:txBody>
        </p:sp>
        <p:sp>
          <p:nvSpPr>
            <p:cNvPr id="15" name="任意多边形: 形状 14"/>
            <p:cNvSpPr/>
            <p:nvPr>
              <p:custDataLst>
                <p:tags r:id="rId20"/>
              </p:custDataLst>
            </p:nvPr>
          </p:nvSpPr>
          <p:spPr>
            <a:xfrm>
              <a:off x="845820" y="2545080"/>
              <a:ext cx="3467100" cy="3779520"/>
            </a:xfrm>
            <a:custGeom>
              <a:avLst/>
              <a:gdLst>
                <a:gd name="connsiteX0" fmla="*/ 3467100 w 3467100"/>
                <a:gd name="connsiteY0" fmla="*/ 0 h 3779520"/>
                <a:gd name="connsiteX1" fmla="*/ 3261360 w 3467100"/>
                <a:gd name="connsiteY1" fmla="*/ 205740 h 3779520"/>
                <a:gd name="connsiteX2" fmla="*/ 3261360 w 3467100"/>
                <a:gd name="connsiteY2" fmla="*/ 2887980 h 3779520"/>
                <a:gd name="connsiteX3" fmla="*/ 3261360 w 3467100"/>
                <a:gd name="connsiteY3" fmla="*/ 3543300 h 3779520"/>
                <a:gd name="connsiteX4" fmla="*/ 3025140 w 3467100"/>
                <a:gd name="connsiteY4" fmla="*/ 3779520 h 3779520"/>
                <a:gd name="connsiteX5" fmla="*/ 487680 w 3467100"/>
                <a:gd name="connsiteY5" fmla="*/ 3779520 h 3779520"/>
                <a:gd name="connsiteX6" fmla="*/ 411480 w 3467100"/>
                <a:gd name="connsiteY6" fmla="*/ 3703320 h 3779520"/>
                <a:gd name="connsiteX7" fmla="*/ 137160 w 3467100"/>
                <a:gd name="connsiteY7" fmla="*/ 3703320 h 3779520"/>
                <a:gd name="connsiteX8" fmla="*/ 0 w 3467100"/>
                <a:gd name="connsiteY8" fmla="*/ 3566160 h 3779520"/>
                <a:gd name="connsiteX9" fmla="*/ 0 w 3467100"/>
                <a:gd name="connsiteY9" fmla="*/ 198120 h 377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67100" h="3779520">
                  <a:moveTo>
                    <a:pt x="3467100" y="0"/>
                  </a:moveTo>
                  <a:lnTo>
                    <a:pt x="3261360" y="205740"/>
                  </a:lnTo>
                  <a:lnTo>
                    <a:pt x="3261360" y="2887980"/>
                  </a:lnTo>
                  <a:lnTo>
                    <a:pt x="3261360" y="3543300"/>
                  </a:lnTo>
                  <a:lnTo>
                    <a:pt x="3025140" y="3779520"/>
                  </a:lnTo>
                  <a:lnTo>
                    <a:pt x="487680" y="3779520"/>
                  </a:lnTo>
                  <a:lnTo>
                    <a:pt x="411480" y="3703320"/>
                  </a:lnTo>
                  <a:lnTo>
                    <a:pt x="137160" y="3703320"/>
                  </a:lnTo>
                  <a:lnTo>
                    <a:pt x="0" y="3566160"/>
                  </a:lnTo>
                  <a:lnTo>
                    <a:pt x="0" y="198120"/>
                  </a:lnTo>
                </a:path>
              </a:pathLst>
            </a:custGeom>
            <a:noFill/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平行四边形 15"/>
            <p:cNvSpPr/>
            <p:nvPr>
              <p:custDataLst>
                <p:tags r:id="rId21"/>
              </p:custDataLst>
            </p:nvPr>
          </p:nvSpPr>
          <p:spPr>
            <a:xfrm flipV="1">
              <a:off x="975360" y="6250304"/>
              <a:ext cx="330875" cy="45719"/>
            </a:xfrm>
            <a:prstGeom prst="parallelogram">
              <a:avLst>
                <a:gd name="adj" fmla="val 104521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平行四边形 39"/>
            <p:cNvSpPr/>
            <p:nvPr>
              <p:custDataLst>
                <p:tags r:id="rId22"/>
              </p:custDataLst>
            </p:nvPr>
          </p:nvSpPr>
          <p:spPr>
            <a:xfrm flipV="1">
              <a:off x="869275" y="6130290"/>
              <a:ext cx="178475" cy="120015"/>
            </a:xfrm>
            <a:prstGeom prst="parallelogram">
              <a:avLst>
                <a:gd name="adj" fmla="val 104521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>
            <p:custDataLst>
              <p:tags r:id="rId2"/>
            </p:custDataLst>
          </p:nvPr>
        </p:nvGrpSpPr>
        <p:grpSpPr>
          <a:xfrm>
            <a:off x="4459210" y="1193185"/>
            <a:ext cx="3516035" cy="4338935"/>
            <a:chOff x="796885" y="1985665"/>
            <a:chExt cx="3516035" cy="4338935"/>
          </a:xfrm>
        </p:grpSpPr>
        <p:sp>
          <p:nvSpPr>
            <p:cNvPr id="42" name="矩形 41"/>
            <p:cNvSpPr/>
            <p:nvPr>
              <p:custDataLst>
                <p:tags r:id="rId11"/>
              </p:custDataLst>
            </p:nvPr>
          </p:nvSpPr>
          <p:spPr>
            <a:xfrm>
              <a:off x="975360" y="2980720"/>
              <a:ext cx="2954233" cy="410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endParaRPr lang="zh-CN" altLang="en-US" sz="1600" dirty="0"/>
            </a:p>
          </p:txBody>
        </p:sp>
        <p:sp>
          <p:nvSpPr>
            <p:cNvPr id="43" name="箭头: V 形 42"/>
            <p:cNvSpPr/>
            <p:nvPr>
              <p:custDataLst>
                <p:tags r:id="rId12"/>
              </p:custDataLst>
            </p:nvPr>
          </p:nvSpPr>
          <p:spPr>
            <a:xfrm>
              <a:off x="796885" y="1985665"/>
              <a:ext cx="3493175" cy="685800"/>
            </a:xfrm>
            <a:prstGeom prst="chevron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矩形 43"/>
            <p:cNvSpPr/>
            <p:nvPr>
              <p:custDataLst>
                <p:tags r:id="rId13"/>
              </p:custDataLst>
            </p:nvPr>
          </p:nvSpPr>
          <p:spPr>
            <a:xfrm>
              <a:off x="1774626" y="2093522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</a:rPr>
                <a:t>现实需求</a:t>
              </a:r>
            </a:p>
          </p:txBody>
        </p:sp>
        <p:sp>
          <p:nvSpPr>
            <p:cNvPr id="45" name="任意多边形: 形状 44"/>
            <p:cNvSpPr/>
            <p:nvPr>
              <p:custDataLst>
                <p:tags r:id="rId14"/>
              </p:custDataLst>
            </p:nvPr>
          </p:nvSpPr>
          <p:spPr>
            <a:xfrm>
              <a:off x="845820" y="2545080"/>
              <a:ext cx="3467100" cy="3779520"/>
            </a:xfrm>
            <a:custGeom>
              <a:avLst/>
              <a:gdLst>
                <a:gd name="connsiteX0" fmla="*/ 3467100 w 3467100"/>
                <a:gd name="connsiteY0" fmla="*/ 0 h 3779520"/>
                <a:gd name="connsiteX1" fmla="*/ 3261360 w 3467100"/>
                <a:gd name="connsiteY1" fmla="*/ 205740 h 3779520"/>
                <a:gd name="connsiteX2" fmla="*/ 3261360 w 3467100"/>
                <a:gd name="connsiteY2" fmla="*/ 2887980 h 3779520"/>
                <a:gd name="connsiteX3" fmla="*/ 3261360 w 3467100"/>
                <a:gd name="connsiteY3" fmla="*/ 3543300 h 3779520"/>
                <a:gd name="connsiteX4" fmla="*/ 3025140 w 3467100"/>
                <a:gd name="connsiteY4" fmla="*/ 3779520 h 3779520"/>
                <a:gd name="connsiteX5" fmla="*/ 487680 w 3467100"/>
                <a:gd name="connsiteY5" fmla="*/ 3779520 h 3779520"/>
                <a:gd name="connsiteX6" fmla="*/ 411480 w 3467100"/>
                <a:gd name="connsiteY6" fmla="*/ 3703320 h 3779520"/>
                <a:gd name="connsiteX7" fmla="*/ 137160 w 3467100"/>
                <a:gd name="connsiteY7" fmla="*/ 3703320 h 3779520"/>
                <a:gd name="connsiteX8" fmla="*/ 0 w 3467100"/>
                <a:gd name="connsiteY8" fmla="*/ 3566160 h 3779520"/>
                <a:gd name="connsiteX9" fmla="*/ 0 w 3467100"/>
                <a:gd name="connsiteY9" fmla="*/ 198120 h 377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67100" h="3779520">
                  <a:moveTo>
                    <a:pt x="3467100" y="0"/>
                  </a:moveTo>
                  <a:lnTo>
                    <a:pt x="3261360" y="205740"/>
                  </a:lnTo>
                  <a:lnTo>
                    <a:pt x="3261360" y="2887980"/>
                  </a:lnTo>
                  <a:lnTo>
                    <a:pt x="3261360" y="3543300"/>
                  </a:lnTo>
                  <a:lnTo>
                    <a:pt x="3025140" y="3779520"/>
                  </a:lnTo>
                  <a:lnTo>
                    <a:pt x="487680" y="3779520"/>
                  </a:lnTo>
                  <a:lnTo>
                    <a:pt x="411480" y="3703320"/>
                  </a:lnTo>
                  <a:lnTo>
                    <a:pt x="137160" y="3703320"/>
                  </a:lnTo>
                  <a:lnTo>
                    <a:pt x="0" y="3566160"/>
                  </a:lnTo>
                  <a:lnTo>
                    <a:pt x="0" y="198120"/>
                  </a:lnTo>
                </a:path>
              </a:pathLst>
            </a:custGeom>
            <a:noFill/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平行四边形 45"/>
            <p:cNvSpPr/>
            <p:nvPr>
              <p:custDataLst>
                <p:tags r:id="rId15"/>
              </p:custDataLst>
            </p:nvPr>
          </p:nvSpPr>
          <p:spPr>
            <a:xfrm flipV="1">
              <a:off x="975360" y="6250304"/>
              <a:ext cx="330875" cy="45719"/>
            </a:xfrm>
            <a:prstGeom prst="parallelogram">
              <a:avLst>
                <a:gd name="adj" fmla="val 104521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平行四边形 46"/>
            <p:cNvSpPr/>
            <p:nvPr>
              <p:custDataLst>
                <p:tags r:id="rId16"/>
              </p:custDataLst>
            </p:nvPr>
          </p:nvSpPr>
          <p:spPr>
            <a:xfrm flipV="1">
              <a:off x="869275" y="6130290"/>
              <a:ext cx="178475" cy="120015"/>
            </a:xfrm>
            <a:prstGeom prst="parallelogram">
              <a:avLst>
                <a:gd name="adj" fmla="val 104521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/>
          <p:cNvGrpSpPr/>
          <p:nvPr>
            <p:custDataLst>
              <p:tags r:id="rId3"/>
            </p:custDataLst>
          </p:nvPr>
        </p:nvGrpSpPr>
        <p:grpSpPr>
          <a:xfrm>
            <a:off x="7991319" y="1193185"/>
            <a:ext cx="3516035" cy="4338935"/>
            <a:chOff x="796885" y="1985665"/>
            <a:chExt cx="3516035" cy="4338935"/>
          </a:xfrm>
        </p:grpSpPr>
        <p:sp>
          <p:nvSpPr>
            <p:cNvPr id="49" name="矩形 48"/>
            <p:cNvSpPr/>
            <p:nvPr>
              <p:custDataLst>
                <p:tags r:id="rId5"/>
              </p:custDataLst>
            </p:nvPr>
          </p:nvSpPr>
          <p:spPr>
            <a:xfrm>
              <a:off x="958810" y="2834660"/>
              <a:ext cx="1404620" cy="334391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600" dirty="0"/>
                <a:t>基础功能：</a:t>
              </a:r>
            </a:p>
            <a:p>
              <a:pPr algn="just">
                <a:lnSpc>
                  <a:spcPct val="130000"/>
                </a:lnSpc>
              </a:pPr>
              <a:r>
                <a:rPr lang="zh-CN" altLang="en-US" sz="1600" dirty="0"/>
                <a:t>新生注册</a:t>
              </a:r>
            </a:p>
            <a:p>
              <a:pPr algn="just">
                <a:lnSpc>
                  <a:spcPct val="130000"/>
                </a:lnSpc>
              </a:pPr>
              <a:r>
                <a:rPr lang="zh-CN" altLang="en-US" sz="1600" dirty="0"/>
                <a:t>个人信息管理</a:t>
              </a:r>
            </a:p>
            <a:p>
              <a:pPr algn="just">
                <a:lnSpc>
                  <a:spcPct val="130000"/>
                </a:lnSpc>
              </a:pPr>
              <a:r>
                <a:rPr lang="zh-CN" altLang="en-US" sz="1600" dirty="0"/>
                <a:t>照片上传</a:t>
              </a:r>
            </a:p>
            <a:p>
              <a:pPr algn="just">
                <a:lnSpc>
                  <a:spcPct val="130000"/>
                </a:lnSpc>
              </a:pPr>
              <a:r>
                <a:rPr lang="zh-CN" altLang="en-US" sz="1600" dirty="0"/>
                <a:t>课程查询</a:t>
              </a:r>
            </a:p>
            <a:p>
              <a:pPr algn="just">
                <a:lnSpc>
                  <a:spcPct val="130000"/>
                </a:lnSpc>
              </a:pPr>
              <a:r>
                <a:rPr lang="zh-CN" altLang="en-US" sz="1600" dirty="0"/>
                <a:t>课程注册</a:t>
              </a:r>
            </a:p>
            <a:p>
              <a:pPr algn="just">
                <a:lnSpc>
                  <a:spcPct val="130000"/>
                </a:lnSpc>
              </a:pPr>
              <a:r>
                <a:rPr lang="zh-CN" altLang="en-US" sz="1600" dirty="0"/>
                <a:t>住宿安排</a:t>
              </a:r>
            </a:p>
            <a:p>
              <a:pPr algn="just">
                <a:lnSpc>
                  <a:spcPct val="130000"/>
                </a:lnSpc>
              </a:pPr>
              <a:r>
                <a:rPr lang="zh-CN" altLang="en-US" sz="1600" dirty="0"/>
                <a:t>信息查询</a:t>
              </a:r>
            </a:p>
            <a:p>
              <a:pPr algn="just">
                <a:lnSpc>
                  <a:spcPct val="130000"/>
                </a:lnSpc>
              </a:pPr>
              <a:r>
                <a:rPr lang="zh-CN" altLang="en-US" sz="1600" dirty="0"/>
                <a:t>在线咨询</a:t>
              </a:r>
            </a:p>
            <a:p>
              <a:pPr algn="just">
                <a:lnSpc>
                  <a:spcPct val="130000"/>
                </a:lnSpc>
              </a:pPr>
              <a:endParaRPr lang="zh-CN" altLang="en-US" sz="1600" dirty="0"/>
            </a:p>
          </p:txBody>
        </p:sp>
        <p:sp>
          <p:nvSpPr>
            <p:cNvPr id="50" name="箭头: V 形 49"/>
            <p:cNvSpPr/>
            <p:nvPr>
              <p:custDataLst>
                <p:tags r:id="rId6"/>
              </p:custDataLst>
            </p:nvPr>
          </p:nvSpPr>
          <p:spPr>
            <a:xfrm>
              <a:off x="796885" y="1985665"/>
              <a:ext cx="3493175" cy="685800"/>
            </a:xfrm>
            <a:prstGeom prst="chevron">
              <a:avLst/>
            </a:prstGeom>
            <a:solidFill>
              <a:srgbClr val="C71E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矩形 50"/>
            <p:cNvSpPr/>
            <p:nvPr>
              <p:custDataLst>
                <p:tags r:id="rId7"/>
              </p:custDataLst>
            </p:nvPr>
          </p:nvSpPr>
          <p:spPr>
            <a:xfrm>
              <a:off x="1774626" y="2093522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</a:rPr>
                <a:t>解决措施</a:t>
              </a:r>
            </a:p>
          </p:txBody>
        </p:sp>
        <p:sp>
          <p:nvSpPr>
            <p:cNvPr id="52" name="任意多边形: 形状 51"/>
            <p:cNvSpPr/>
            <p:nvPr>
              <p:custDataLst>
                <p:tags r:id="rId8"/>
              </p:custDataLst>
            </p:nvPr>
          </p:nvSpPr>
          <p:spPr>
            <a:xfrm>
              <a:off x="845820" y="2545080"/>
              <a:ext cx="3467100" cy="3779520"/>
            </a:xfrm>
            <a:custGeom>
              <a:avLst/>
              <a:gdLst>
                <a:gd name="connsiteX0" fmla="*/ 3467100 w 3467100"/>
                <a:gd name="connsiteY0" fmla="*/ 0 h 3779520"/>
                <a:gd name="connsiteX1" fmla="*/ 3261360 w 3467100"/>
                <a:gd name="connsiteY1" fmla="*/ 205740 h 3779520"/>
                <a:gd name="connsiteX2" fmla="*/ 3261360 w 3467100"/>
                <a:gd name="connsiteY2" fmla="*/ 2887980 h 3779520"/>
                <a:gd name="connsiteX3" fmla="*/ 3261360 w 3467100"/>
                <a:gd name="connsiteY3" fmla="*/ 3543300 h 3779520"/>
                <a:gd name="connsiteX4" fmla="*/ 3025140 w 3467100"/>
                <a:gd name="connsiteY4" fmla="*/ 3779520 h 3779520"/>
                <a:gd name="connsiteX5" fmla="*/ 487680 w 3467100"/>
                <a:gd name="connsiteY5" fmla="*/ 3779520 h 3779520"/>
                <a:gd name="connsiteX6" fmla="*/ 411480 w 3467100"/>
                <a:gd name="connsiteY6" fmla="*/ 3703320 h 3779520"/>
                <a:gd name="connsiteX7" fmla="*/ 137160 w 3467100"/>
                <a:gd name="connsiteY7" fmla="*/ 3703320 h 3779520"/>
                <a:gd name="connsiteX8" fmla="*/ 0 w 3467100"/>
                <a:gd name="connsiteY8" fmla="*/ 3566160 h 3779520"/>
                <a:gd name="connsiteX9" fmla="*/ 0 w 3467100"/>
                <a:gd name="connsiteY9" fmla="*/ 198120 h 377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67100" h="3779520">
                  <a:moveTo>
                    <a:pt x="3467100" y="0"/>
                  </a:moveTo>
                  <a:lnTo>
                    <a:pt x="3261360" y="205740"/>
                  </a:lnTo>
                  <a:lnTo>
                    <a:pt x="3261360" y="2887980"/>
                  </a:lnTo>
                  <a:lnTo>
                    <a:pt x="3261360" y="3543300"/>
                  </a:lnTo>
                  <a:lnTo>
                    <a:pt x="3025140" y="3779520"/>
                  </a:lnTo>
                  <a:lnTo>
                    <a:pt x="487680" y="3779520"/>
                  </a:lnTo>
                  <a:lnTo>
                    <a:pt x="411480" y="3703320"/>
                  </a:lnTo>
                  <a:lnTo>
                    <a:pt x="137160" y="3703320"/>
                  </a:lnTo>
                  <a:lnTo>
                    <a:pt x="0" y="3566160"/>
                  </a:lnTo>
                  <a:lnTo>
                    <a:pt x="0" y="198120"/>
                  </a:lnTo>
                </a:path>
              </a:pathLst>
            </a:custGeom>
            <a:noFill/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平行四边形 52"/>
            <p:cNvSpPr/>
            <p:nvPr>
              <p:custDataLst>
                <p:tags r:id="rId9"/>
              </p:custDataLst>
            </p:nvPr>
          </p:nvSpPr>
          <p:spPr>
            <a:xfrm flipV="1">
              <a:off x="975360" y="6250304"/>
              <a:ext cx="330875" cy="45719"/>
            </a:xfrm>
            <a:prstGeom prst="parallelogram">
              <a:avLst>
                <a:gd name="adj" fmla="val 104521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平行四边形 53"/>
            <p:cNvSpPr/>
            <p:nvPr>
              <p:custDataLst>
                <p:tags r:id="rId10"/>
              </p:custDataLst>
            </p:nvPr>
          </p:nvSpPr>
          <p:spPr>
            <a:xfrm flipV="1">
              <a:off x="869275" y="6130290"/>
              <a:ext cx="178475" cy="120015"/>
            </a:xfrm>
            <a:prstGeom prst="parallelogram">
              <a:avLst>
                <a:gd name="adj" fmla="val 104521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 descr="R-C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636250" y="99695"/>
            <a:ext cx="1169670" cy="1157605"/>
          </a:xfrm>
          <a:prstGeom prst="ellipse">
            <a:avLst/>
          </a:prstGeom>
        </p:spPr>
      </p:pic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9685020" y="2042160"/>
            <a:ext cx="1600835" cy="33439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/>
              <a:t>进阶功能：</a:t>
            </a:r>
          </a:p>
          <a:p>
            <a:pPr algn="just">
              <a:lnSpc>
                <a:spcPct val="130000"/>
              </a:lnSpc>
            </a:pPr>
            <a:r>
              <a:rPr lang="zh-CN" altLang="en-US" sz="1600" dirty="0"/>
              <a:t>身份验证：提供双重身份验证，确保操作安全。</a:t>
            </a:r>
          </a:p>
          <a:p>
            <a:pPr algn="just">
              <a:lnSpc>
                <a:spcPct val="130000"/>
              </a:lnSpc>
            </a:pPr>
            <a:r>
              <a:rPr lang="zh-CN" altLang="en-US" sz="1600" dirty="0"/>
              <a:t>邮件通知：发送邮件提醒新生完成相关手续。</a:t>
            </a:r>
            <a:endParaRPr lang="en-US" altLang="zh-CN" sz="1600" dirty="0"/>
          </a:p>
          <a:p>
            <a:pPr algn="just">
              <a:lnSpc>
                <a:spcPct val="130000"/>
              </a:lnSpc>
            </a:pPr>
            <a:r>
              <a:rPr lang="zh-CN" altLang="en-US" sz="1600" dirty="0"/>
              <a:t>地图显示地点。</a:t>
            </a:r>
          </a:p>
          <a:p>
            <a:pPr algn="just">
              <a:lnSpc>
                <a:spcPct val="130000"/>
              </a:lnSpc>
            </a:pPr>
            <a:endParaRPr lang="zh-CN" altLang="en-US" sz="1600" dirty="0"/>
          </a:p>
        </p:txBody>
      </p:sp>
      <p:sp>
        <p:nvSpPr>
          <p:cNvPr id="7" name="文本框 6"/>
          <p:cNvSpPr txBox="1"/>
          <p:nvPr/>
        </p:nvSpPr>
        <p:spPr>
          <a:xfrm>
            <a:off x="4709795" y="2188210"/>
            <a:ext cx="2945130" cy="23310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600" dirty="0"/>
              <a:t>提高新生报道效率</a:t>
            </a:r>
          </a:p>
          <a:p>
            <a:endParaRPr lang="en-US" altLang="zh-CN" sz="1600" dirty="0"/>
          </a:p>
          <a:p>
            <a:r>
              <a:rPr lang="zh-CN" altLang="en-US" sz="1600" dirty="0"/>
              <a:t>为学校管理层提供可视化数据便于及时调整资源分配与人手分配</a:t>
            </a:r>
          </a:p>
          <a:p>
            <a:endParaRPr lang="zh-CN" altLang="en-US" sz="1600" dirty="0"/>
          </a:p>
          <a:p>
            <a:r>
              <a:rPr lang="zh-CN" altLang="en-US" sz="1600" dirty="0"/>
              <a:t>优化学校管理层的数据管理和资源分配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758056" y="305009"/>
            <a:ext cx="893616" cy="480421"/>
            <a:chOff x="6674468" y="436627"/>
            <a:chExt cx="1880714" cy="1011099"/>
          </a:xfrm>
        </p:grpSpPr>
        <p:sp>
          <p:nvSpPr>
            <p:cNvPr id="3" name="PA-文本框 59"/>
            <p:cNvSpPr txBox="1"/>
            <p:nvPr>
              <p:custDataLst>
                <p:tags r:id="rId25"/>
              </p:custDataLst>
            </p:nvPr>
          </p:nvSpPr>
          <p:spPr>
            <a:xfrm>
              <a:off x="6722608" y="436627"/>
              <a:ext cx="1832574" cy="558198"/>
            </a:xfrm>
            <a:custGeom>
              <a:avLst/>
              <a:gdLst/>
              <a:ahLst/>
              <a:cxnLst/>
              <a:rect l="l" t="t" r="r" b="b"/>
              <a:pathLst>
                <a:path w="1812726" h="552152">
                  <a:moveTo>
                    <a:pt x="1615157" y="101947"/>
                  </a:moveTo>
                  <a:cubicBezTo>
                    <a:pt x="1596801" y="101947"/>
                    <a:pt x="1580678" y="105854"/>
                    <a:pt x="1566788" y="113667"/>
                  </a:cubicBezTo>
                  <a:cubicBezTo>
                    <a:pt x="1552897" y="121481"/>
                    <a:pt x="1542169" y="132581"/>
                    <a:pt x="1534603" y="146968"/>
                  </a:cubicBezTo>
                  <a:cubicBezTo>
                    <a:pt x="1527038" y="161354"/>
                    <a:pt x="1523255" y="177973"/>
                    <a:pt x="1523255" y="196825"/>
                  </a:cubicBezTo>
                  <a:lnTo>
                    <a:pt x="1523255" y="355327"/>
                  </a:lnTo>
                  <a:cubicBezTo>
                    <a:pt x="1523255" y="374178"/>
                    <a:pt x="1527038" y="390798"/>
                    <a:pt x="1534603" y="405184"/>
                  </a:cubicBezTo>
                  <a:cubicBezTo>
                    <a:pt x="1542169" y="419571"/>
                    <a:pt x="1552897" y="430671"/>
                    <a:pt x="1566788" y="438485"/>
                  </a:cubicBezTo>
                  <a:cubicBezTo>
                    <a:pt x="1580678" y="446298"/>
                    <a:pt x="1596801" y="450205"/>
                    <a:pt x="1615157" y="450205"/>
                  </a:cubicBezTo>
                  <a:cubicBezTo>
                    <a:pt x="1633512" y="450205"/>
                    <a:pt x="1649635" y="446298"/>
                    <a:pt x="1663526" y="438485"/>
                  </a:cubicBezTo>
                  <a:cubicBezTo>
                    <a:pt x="1677416" y="430671"/>
                    <a:pt x="1688144" y="419571"/>
                    <a:pt x="1695710" y="405184"/>
                  </a:cubicBezTo>
                  <a:cubicBezTo>
                    <a:pt x="1703275" y="390798"/>
                    <a:pt x="1707058" y="374178"/>
                    <a:pt x="1707058" y="355327"/>
                  </a:cubicBezTo>
                  <a:lnTo>
                    <a:pt x="1707058" y="196825"/>
                  </a:lnTo>
                  <a:cubicBezTo>
                    <a:pt x="1707058" y="177973"/>
                    <a:pt x="1703275" y="161354"/>
                    <a:pt x="1695710" y="146968"/>
                  </a:cubicBezTo>
                  <a:cubicBezTo>
                    <a:pt x="1688144" y="132581"/>
                    <a:pt x="1677416" y="121481"/>
                    <a:pt x="1663526" y="113667"/>
                  </a:cubicBezTo>
                  <a:cubicBezTo>
                    <a:pt x="1649635" y="105854"/>
                    <a:pt x="1633512" y="101947"/>
                    <a:pt x="1615157" y="101947"/>
                  </a:cubicBezTo>
                  <a:close/>
                  <a:moveTo>
                    <a:pt x="624557" y="101947"/>
                  </a:moveTo>
                  <a:cubicBezTo>
                    <a:pt x="606201" y="101947"/>
                    <a:pt x="590078" y="105854"/>
                    <a:pt x="576188" y="113667"/>
                  </a:cubicBezTo>
                  <a:cubicBezTo>
                    <a:pt x="562297" y="121481"/>
                    <a:pt x="551569" y="132581"/>
                    <a:pt x="544004" y="146968"/>
                  </a:cubicBezTo>
                  <a:cubicBezTo>
                    <a:pt x="536438" y="161354"/>
                    <a:pt x="532655" y="177973"/>
                    <a:pt x="532655" y="196825"/>
                  </a:cubicBezTo>
                  <a:lnTo>
                    <a:pt x="532655" y="355327"/>
                  </a:lnTo>
                  <a:cubicBezTo>
                    <a:pt x="532655" y="374178"/>
                    <a:pt x="536438" y="390798"/>
                    <a:pt x="544004" y="405184"/>
                  </a:cubicBezTo>
                  <a:cubicBezTo>
                    <a:pt x="551569" y="419571"/>
                    <a:pt x="562297" y="430671"/>
                    <a:pt x="576188" y="438485"/>
                  </a:cubicBezTo>
                  <a:cubicBezTo>
                    <a:pt x="590078" y="446298"/>
                    <a:pt x="606201" y="450205"/>
                    <a:pt x="624557" y="450205"/>
                  </a:cubicBezTo>
                  <a:cubicBezTo>
                    <a:pt x="642912" y="450205"/>
                    <a:pt x="659035" y="446298"/>
                    <a:pt x="672926" y="438485"/>
                  </a:cubicBezTo>
                  <a:cubicBezTo>
                    <a:pt x="686816" y="430671"/>
                    <a:pt x="697545" y="419571"/>
                    <a:pt x="705110" y="405184"/>
                  </a:cubicBezTo>
                  <a:cubicBezTo>
                    <a:pt x="712675" y="390798"/>
                    <a:pt x="716458" y="374178"/>
                    <a:pt x="716458" y="355327"/>
                  </a:cubicBezTo>
                  <a:lnTo>
                    <a:pt x="716458" y="196825"/>
                  </a:lnTo>
                  <a:cubicBezTo>
                    <a:pt x="716458" y="177973"/>
                    <a:pt x="712675" y="161354"/>
                    <a:pt x="705110" y="146968"/>
                  </a:cubicBezTo>
                  <a:cubicBezTo>
                    <a:pt x="697545" y="132581"/>
                    <a:pt x="686816" y="121481"/>
                    <a:pt x="672926" y="113667"/>
                  </a:cubicBezTo>
                  <a:cubicBezTo>
                    <a:pt x="659035" y="105854"/>
                    <a:pt x="642912" y="101947"/>
                    <a:pt x="624557" y="101947"/>
                  </a:cubicBezTo>
                  <a:close/>
                  <a:moveTo>
                    <a:pt x="0" y="5581"/>
                  </a:moveTo>
                  <a:lnTo>
                    <a:pt x="101947" y="5581"/>
                  </a:lnTo>
                  <a:lnTo>
                    <a:pt x="101947" y="448344"/>
                  </a:lnTo>
                  <a:lnTo>
                    <a:pt x="362396" y="448344"/>
                  </a:lnTo>
                  <a:lnTo>
                    <a:pt x="362396" y="546571"/>
                  </a:lnTo>
                  <a:lnTo>
                    <a:pt x="101947" y="546571"/>
                  </a:lnTo>
                  <a:lnTo>
                    <a:pt x="45392" y="546571"/>
                  </a:lnTo>
                  <a:lnTo>
                    <a:pt x="0" y="546571"/>
                  </a:lnTo>
                  <a:close/>
                  <a:moveTo>
                    <a:pt x="1615157" y="0"/>
                  </a:moveTo>
                  <a:cubicBezTo>
                    <a:pt x="1654348" y="0"/>
                    <a:pt x="1688888" y="8247"/>
                    <a:pt x="1718778" y="24742"/>
                  </a:cubicBezTo>
                  <a:cubicBezTo>
                    <a:pt x="1748668" y="41238"/>
                    <a:pt x="1771798" y="64554"/>
                    <a:pt x="1788169" y="94692"/>
                  </a:cubicBezTo>
                  <a:cubicBezTo>
                    <a:pt x="1804540" y="124829"/>
                    <a:pt x="1812726" y="159742"/>
                    <a:pt x="1812726" y="199429"/>
                  </a:cubicBezTo>
                  <a:lnTo>
                    <a:pt x="1812726" y="352722"/>
                  </a:lnTo>
                  <a:cubicBezTo>
                    <a:pt x="1812726" y="392410"/>
                    <a:pt x="1804540" y="427323"/>
                    <a:pt x="1788169" y="457460"/>
                  </a:cubicBezTo>
                  <a:cubicBezTo>
                    <a:pt x="1771798" y="487598"/>
                    <a:pt x="1748668" y="510914"/>
                    <a:pt x="1718778" y="527409"/>
                  </a:cubicBezTo>
                  <a:cubicBezTo>
                    <a:pt x="1688888" y="543905"/>
                    <a:pt x="1654348" y="552152"/>
                    <a:pt x="1615157" y="552152"/>
                  </a:cubicBezTo>
                  <a:cubicBezTo>
                    <a:pt x="1575965" y="552152"/>
                    <a:pt x="1541425" y="543905"/>
                    <a:pt x="1511535" y="527409"/>
                  </a:cubicBezTo>
                  <a:cubicBezTo>
                    <a:pt x="1481645" y="510914"/>
                    <a:pt x="1458515" y="487598"/>
                    <a:pt x="1442144" y="457460"/>
                  </a:cubicBezTo>
                  <a:cubicBezTo>
                    <a:pt x="1425773" y="427323"/>
                    <a:pt x="1417587" y="392410"/>
                    <a:pt x="1417587" y="352722"/>
                  </a:cubicBezTo>
                  <a:lnTo>
                    <a:pt x="1417587" y="199429"/>
                  </a:lnTo>
                  <a:cubicBezTo>
                    <a:pt x="1417587" y="159742"/>
                    <a:pt x="1425773" y="124829"/>
                    <a:pt x="1442144" y="94692"/>
                  </a:cubicBezTo>
                  <a:cubicBezTo>
                    <a:pt x="1458515" y="64554"/>
                    <a:pt x="1481645" y="41238"/>
                    <a:pt x="1511535" y="24742"/>
                  </a:cubicBezTo>
                  <a:cubicBezTo>
                    <a:pt x="1541425" y="8247"/>
                    <a:pt x="1575965" y="0"/>
                    <a:pt x="1615157" y="0"/>
                  </a:cubicBezTo>
                  <a:close/>
                  <a:moveTo>
                    <a:pt x="1119113" y="0"/>
                  </a:moveTo>
                  <a:cubicBezTo>
                    <a:pt x="1151359" y="0"/>
                    <a:pt x="1181124" y="6635"/>
                    <a:pt x="1208409" y="19905"/>
                  </a:cubicBezTo>
                  <a:cubicBezTo>
                    <a:pt x="1235695" y="33176"/>
                    <a:pt x="1258453" y="51966"/>
                    <a:pt x="1276684" y="76274"/>
                  </a:cubicBezTo>
                  <a:cubicBezTo>
                    <a:pt x="1294916" y="100583"/>
                    <a:pt x="1307256" y="128736"/>
                    <a:pt x="1313705" y="160734"/>
                  </a:cubicBezTo>
                  <a:lnTo>
                    <a:pt x="1203573" y="160734"/>
                  </a:lnTo>
                  <a:cubicBezTo>
                    <a:pt x="1199852" y="149324"/>
                    <a:pt x="1193713" y="139464"/>
                    <a:pt x="1185155" y="131155"/>
                  </a:cubicBezTo>
                  <a:cubicBezTo>
                    <a:pt x="1176597" y="122845"/>
                    <a:pt x="1166552" y="116520"/>
                    <a:pt x="1155017" y="112179"/>
                  </a:cubicBezTo>
                  <a:cubicBezTo>
                    <a:pt x="1143483" y="107838"/>
                    <a:pt x="1131515" y="105668"/>
                    <a:pt x="1119113" y="105668"/>
                  </a:cubicBezTo>
                  <a:cubicBezTo>
                    <a:pt x="1101005" y="105668"/>
                    <a:pt x="1085068" y="109636"/>
                    <a:pt x="1071302" y="117574"/>
                  </a:cubicBezTo>
                  <a:cubicBezTo>
                    <a:pt x="1057535" y="125511"/>
                    <a:pt x="1046869" y="136798"/>
                    <a:pt x="1039303" y="151432"/>
                  </a:cubicBezTo>
                  <a:cubicBezTo>
                    <a:pt x="1031738" y="166067"/>
                    <a:pt x="1027955" y="182934"/>
                    <a:pt x="1027955" y="202034"/>
                  </a:cubicBezTo>
                  <a:lnTo>
                    <a:pt x="1027955" y="361652"/>
                  </a:lnTo>
                  <a:cubicBezTo>
                    <a:pt x="1027955" y="378519"/>
                    <a:pt x="1031800" y="393402"/>
                    <a:pt x="1039489" y="406301"/>
                  </a:cubicBezTo>
                  <a:cubicBezTo>
                    <a:pt x="1047179" y="419199"/>
                    <a:pt x="1058093" y="429121"/>
                    <a:pt x="1072232" y="436066"/>
                  </a:cubicBezTo>
                  <a:cubicBezTo>
                    <a:pt x="1086370" y="443011"/>
                    <a:pt x="1102741" y="446484"/>
                    <a:pt x="1121345" y="446484"/>
                  </a:cubicBezTo>
                  <a:cubicBezTo>
                    <a:pt x="1139700" y="446484"/>
                    <a:pt x="1155762" y="442701"/>
                    <a:pt x="1169528" y="435136"/>
                  </a:cubicBezTo>
                  <a:cubicBezTo>
                    <a:pt x="1183295" y="427571"/>
                    <a:pt x="1193899" y="416594"/>
                    <a:pt x="1201340" y="402208"/>
                  </a:cubicBezTo>
                  <a:cubicBezTo>
                    <a:pt x="1208782" y="387821"/>
                    <a:pt x="1212502" y="370830"/>
                    <a:pt x="1212502" y="351234"/>
                  </a:cubicBezTo>
                  <a:lnTo>
                    <a:pt x="1212502" y="342304"/>
                  </a:lnTo>
                  <a:lnTo>
                    <a:pt x="1130647" y="342304"/>
                  </a:lnTo>
                  <a:lnTo>
                    <a:pt x="1130647" y="244078"/>
                  </a:lnTo>
                  <a:lnTo>
                    <a:pt x="1318170" y="244078"/>
                  </a:lnTo>
                  <a:lnTo>
                    <a:pt x="1318170" y="349746"/>
                  </a:lnTo>
                  <a:cubicBezTo>
                    <a:pt x="1318170" y="389929"/>
                    <a:pt x="1310047" y="425338"/>
                    <a:pt x="1293800" y="455972"/>
                  </a:cubicBezTo>
                  <a:cubicBezTo>
                    <a:pt x="1277552" y="486606"/>
                    <a:pt x="1254546" y="510294"/>
                    <a:pt x="1224781" y="527037"/>
                  </a:cubicBezTo>
                  <a:cubicBezTo>
                    <a:pt x="1195015" y="543781"/>
                    <a:pt x="1160536" y="552152"/>
                    <a:pt x="1121345" y="552152"/>
                  </a:cubicBezTo>
                  <a:cubicBezTo>
                    <a:pt x="1081906" y="552152"/>
                    <a:pt x="1047117" y="544277"/>
                    <a:pt x="1016979" y="528526"/>
                  </a:cubicBezTo>
                  <a:cubicBezTo>
                    <a:pt x="986842" y="512775"/>
                    <a:pt x="963525" y="490512"/>
                    <a:pt x="947030" y="461739"/>
                  </a:cubicBezTo>
                  <a:cubicBezTo>
                    <a:pt x="930535" y="432966"/>
                    <a:pt x="922287" y="399603"/>
                    <a:pt x="922287" y="361652"/>
                  </a:cubicBezTo>
                  <a:lnTo>
                    <a:pt x="922287" y="202034"/>
                  </a:lnTo>
                  <a:cubicBezTo>
                    <a:pt x="922287" y="161850"/>
                    <a:pt x="930411" y="126504"/>
                    <a:pt x="946658" y="95994"/>
                  </a:cubicBezTo>
                  <a:cubicBezTo>
                    <a:pt x="962905" y="65484"/>
                    <a:pt x="985911" y="41858"/>
                    <a:pt x="1015677" y="25114"/>
                  </a:cubicBezTo>
                  <a:cubicBezTo>
                    <a:pt x="1045443" y="8371"/>
                    <a:pt x="1079921" y="0"/>
                    <a:pt x="1119113" y="0"/>
                  </a:cubicBezTo>
                  <a:close/>
                  <a:moveTo>
                    <a:pt x="624557" y="0"/>
                  </a:moveTo>
                  <a:cubicBezTo>
                    <a:pt x="663748" y="0"/>
                    <a:pt x="698289" y="8247"/>
                    <a:pt x="728178" y="24742"/>
                  </a:cubicBezTo>
                  <a:cubicBezTo>
                    <a:pt x="758068" y="41238"/>
                    <a:pt x="781198" y="64554"/>
                    <a:pt x="797569" y="94692"/>
                  </a:cubicBezTo>
                  <a:cubicBezTo>
                    <a:pt x="813940" y="124829"/>
                    <a:pt x="822126" y="159742"/>
                    <a:pt x="822126" y="199429"/>
                  </a:cubicBezTo>
                  <a:lnTo>
                    <a:pt x="822126" y="352722"/>
                  </a:lnTo>
                  <a:cubicBezTo>
                    <a:pt x="822126" y="392410"/>
                    <a:pt x="813940" y="427323"/>
                    <a:pt x="797569" y="457460"/>
                  </a:cubicBezTo>
                  <a:cubicBezTo>
                    <a:pt x="781198" y="487598"/>
                    <a:pt x="758068" y="510914"/>
                    <a:pt x="728178" y="527409"/>
                  </a:cubicBezTo>
                  <a:cubicBezTo>
                    <a:pt x="698289" y="543905"/>
                    <a:pt x="663748" y="552152"/>
                    <a:pt x="624557" y="552152"/>
                  </a:cubicBezTo>
                  <a:cubicBezTo>
                    <a:pt x="585365" y="552152"/>
                    <a:pt x="550825" y="543905"/>
                    <a:pt x="520935" y="527409"/>
                  </a:cubicBezTo>
                  <a:cubicBezTo>
                    <a:pt x="491045" y="510914"/>
                    <a:pt x="467915" y="487598"/>
                    <a:pt x="451544" y="457460"/>
                  </a:cubicBezTo>
                  <a:cubicBezTo>
                    <a:pt x="435173" y="427323"/>
                    <a:pt x="426987" y="392410"/>
                    <a:pt x="426987" y="352722"/>
                  </a:cubicBezTo>
                  <a:lnTo>
                    <a:pt x="426987" y="199429"/>
                  </a:lnTo>
                  <a:cubicBezTo>
                    <a:pt x="426987" y="159742"/>
                    <a:pt x="435173" y="124829"/>
                    <a:pt x="451544" y="94692"/>
                  </a:cubicBezTo>
                  <a:cubicBezTo>
                    <a:pt x="467915" y="64554"/>
                    <a:pt x="491045" y="41238"/>
                    <a:pt x="520935" y="24742"/>
                  </a:cubicBezTo>
                  <a:cubicBezTo>
                    <a:pt x="550825" y="8247"/>
                    <a:pt x="585365" y="0"/>
                    <a:pt x="624557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6000" b="1" dirty="0">
                <a:solidFill>
                  <a:schemeClr val="accent5">
                    <a:lumMod val="50000"/>
                  </a:schemeClr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4" name="PA-任意多边形 57"/>
            <p:cNvSpPr/>
            <p:nvPr>
              <p:custDataLst>
                <p:tags r:id="rId26"/>
              </p:custDataLst>
            </p:nvPr>
          </p:nvSpPr>
          <p:spPr>
            <a:xfrm>
              <a:off x="6674468" y="1141141"/>
              <a:ext cx="1880714" cy="306585"/>
            </a:xfrm>
            <a:custGeom>
              <a:avLst/>
              <a:gdLst/>
              <a:ahLst/>
              <a:cxnLst/>
              <a:rect l="l" t="t" r="r" b="b"/>
              <a:pathLst>
                <a:path w="1820466" h="296764">
                  <a:moveTo>
                    <a:pt x="636984" y="186333"/>
                  </a:moveTo>
                  <a:lnTo>
                    <a:pt x="673894" y="198835"/>
                  </a:lnTo>
                  <a:cubicBezTo>
                    <a:pt x="663972" y="228997"/>
                    <a:pt x="654745" y="253604"/>
                    <a:pt x="646212" y="272654"/>
                  </a:cubicBezTo>
                  <a:lnTo>
                    <a:pt x="609005" y="258366"/>
                  </a:lnTo>
                  <a:cubicBezTo>
                    <a:pt x="619720" y="236340"/>
                    <a:pt x="629047" y="212329"/>
                    <a:pt x="636984" y="186333"/>
                  </a:cubicBezTo>
                  <a:close/>
                  <a:moveTo>
                    <a:pt x="967383" y="178594"/>
                  </a:moveTo>
                  <a:lnTo>
                    <a:pt x="967383" y="229493"/>
                  </a:lnTo>
                  <a:lnTo>
                    <a:pt x="1009650" y="229493"/>
                  </a:lnTo>
                  <a:lnTo>
                    <a:pt x="1009650" y="178594"/>
                  </a:lnTo>
                  <a:close/>
                  <a:moveTo>
                    <a:pt x="862013" y="176511"/>
                  </a:moveTo>
                  <a:cubicBezTo>
                    <a:pt x="875506" y="193576"/>
                    <a:pt x="890389" y="213420"/>
                    <a:pt x="906661" y="236042"/>
                  </a:cubicBezTo>
                  <a:lnTo>
                    <a:pt x="873919" y="260152"/>
                  </a:lnTo>
                  <a:lnTo>
                    <a:pt x="854273" y="231281"/>
                  </a:lnTo>
                  <a:lnTo>
                    <a:pt x="849032" y="248962"/>
                  </a:lnTo>
                  <a:cubicBezTo>
                    <a:pt x="843683" y="264831"/>
                    <a:pt x="838014" y="275258"/>
                    <a:pt x="832024" y="280244"/>
                  </a:cubicBezTo>
                  <a:cubicBezTo>
                    <a:pt x="824037" y="286892"/>
                    <a:pt x="813891" y="290215"/>
                    <a:pt x="801588" y="290215"/>
                  </a:cubicBezTo>
                  <a:lnTo>
                    <a:pt x="725091" y="290215"/>
                  </a:lnTo>
                  <a:cubicBezTo>
                    <a:pt x="695325" y="290215"/>
                    <a:pt x="680442" y="276325"/>
                    <a:pt x="680442" y="248543"/>
                  </a:cubicBezTo>
                  <a:lnTo>
                    <a:pt x="680442" y="189310"/>
                  </a:lnTo>
                  <a:lnTo>
                    <a:pt x="719733" y="189310"/>
                  </a:lnTo>
                  <a:lnTo>
                    <a:pt x="719733" y="237530"/>
                  </a:lnTo>
                  <a:cubicBezTo>
                    <a:pt x="719733" y="248841"/>
                    <a:pt x="725488" y="254497"/>
                    <a:pt x="736997" y="254497"/>
                  </a:cubicBezTo>
                  <a:lnTo>
                    <a:pt x="783431" y="254497"/>
                  </a:lnTo>
                  <a:cubicBezTo>
                    <a:pt x="790178" y="254497"/>
                    <a:pt x="796057" y="253083"/>
                    <a:pt x="801068" y="250255"/>
                  </a:cubicBezTo>
                  <a:cubicBezTo>
                    <a:pt x="806078" y="247427"/>
                    <a:pt x="810121" y="235149"/>
                    <a:pt x="813197" y="213420"/>
                  </a:cubicBezTo>
                  <a:cubicBezTo>
                    <a:pt x="821333" y="217190"/>
                    <a:pt x="828824" y="220564"/>
                    <a:pt x="835670" y="223540"/>
                  </a:cubicBezTo>
                  <a:lnTo>
                    <a:pt x="854272" y="231279"/>
                  </a:lnTo>
                  <a:lnTo>
                    <a:pt x="851892" y="227782"/>
                  </a:lnTo>
                  <a:cubicBezTo>
                    <a:pt x="844550" y="217414"/>
                    <a:pt x="837208" y="207467"/>
                    <a:pt x="829866" y="197942"/>
                  </a:cubicBezTo>
                  <a:close/>
                  <a:moveTo>
                    <a:pt x="34826" y="169962"/>
                  </a:moveTo>
                  <a:cubicBezTo>
                    <a:pt x="47129" y="175320"/>
                    <a:pt x="59928" y="179983"/>
                    <a:pt x="73224" y="183952"/>
                  </a:cubicBezTo>
                  <a:cubicBezTo>
                    <a:pt x="64095" y="217885"/>
                    <a:pt x="54868" y="254596"/>
                    <a:pt x="45542" y="294085"/>
                  </a:cubicBezTo>
                  <a:cubicBezTo>
                    <a:pt x="32048" y="289322"/>
                    <a:pt x="18951" y="285254"/>
                    <a:pt x="6251" y="281881"/>
                  </a:cubicBezTo>
                  <a:cubicBezTo>
                    <a:pt x="16371" y="249337"/>
                    <a:pt x="25896" y="212031"/>
                    <a:pt x="34826" y="169962"/>
                  </a:cubicBezTo>
                  <a:close/>
                  <a:moveTo>
                    <a:pt x="1480245" y="152103"/>
                  </a:moveTo>
                  <a:cubicBezTo>
                    <a:pt x="1492746" y="182067"/>
                    <a:pt x="1504752" y="213519"/>
                    <a:pt x="1516261" y="246460"/>
                  </a:cubicBezTo>
                  <a:lnTo>
                    <a:pt x="1479649" y="260450"/>
                  </a:lnTo>
                  <a:cubicBezTo>
                    <a:pt x="1468140" y="225326"/>
                    <a:pt x="1456531" y="193477"/>
                    <a:pt x="1444824" y="164902"/>
                  </a:cubicBezTo>
                  <a:close/>
                  <a:moveTo>
                    <a:pt x="1344216" y="149722"/>
                  </a:moveTo>
                  <a:lnTo>
                    <a:pt x="1379637" y="159842"/>
                  </a:lnTo>
                  <a:cubicBezTo>
                    <a:pt x="1367532" y="198339"/>
                    <a:pt x="1355130" y="231577"/>
                    <a:pt x="1342430" y="259557"/>
                  </a:cubicBezTo>
                  <a:cubicBezTo>
                    <a:pt x="1329928" y="253207"/>
                    <a:pt x="1318220" y="248444"/>
                    <a:pt x="1307306" y="245269"/>
                  </a:cubicBezTo>
                  <a:cubicBezTo>
                    <a:pt x="1320403" y="218480"/>
                    <a:pt x="1332706" y="186631"/>
                    <a:pt x="1344216" y="149722"/>
                  </a:cubicBezTo>
                  <a:close/>
                  <a:moveTo>
                    <a:pt x="149424" y="147340"/>
                  </a:moveTo>
                  <a:lnTo>
                    <a:pt x="188119" y="147340"/>
                  </a:lnTo>
                  <a:lnTo>
                    <a:pt x="188119" y="189608"/>
                  </a:lnTo>
                  <a:lnTo>
                    <a:pt x="213717" y="180975"/>
                  </a:lnTo>
                  <a:cubicBezTo>
                    <a:pt x="227013" y="212527"/>
                    <a:pt x="237232" y="239515"/>
                    <a:pt x="244376" y="261938"/>
                  </a:cubicBezTo>
                  <a:lnTo>
                    <a:pt x="214610" y="272356"/>
                  </a:lnTo>
                  <a:cubicBezTo>
                    <a:pt x="209550" y="252810"/>
                    <a:pt x="200720" y="226368"/>
                    <a:pt x="188119" y="193031"/>
                  </a:cubicBezTo>
                  <a:lnTo>
                    <a:pt x="188119" y="260152"/>
                  </a:lnTo>
                  <a:cubicBezTo>
                    <a:pt x="188119" y="269479"/>
                    <a:pt x="185837" y="276722"/>
                    <a:pt x="181273" y="281881"/>
                  </a:cubicBezTo>
                  <a:cubicBezTo>
                    <a:pt x="176709" y="287040"/>
                    <a:pt x="170557" y="290116"/>
                    <a:pt x="162818" y="291108"/>
                  </a:cubicBezTo>
                  <a:cubicBezTo>
                    <a:pt x="155079" y="292101"/>
                    <a:pt x="139402" y="292795"/>
                    <a:pt x="115788" y="293192"/>
                  </a:cubicBezTo>
                  <a:cubicBezTo>
                    <a:pt x="113308" y="279698"/>
                    <a:pt x="110282" y="267395"/>
                    <a:pt x="106710" y="256283"/>
                  </a:cubicBezTo>
                  <a:lnTo>
                    <a:pt x="99120" y="269379"/>
                  </a:lnTo>
                  <a:lnTo>
                    <a:pt x="66973" y="250925"/>
                  </a:lnTo>
                  <a:cubicBezTo>
                    <a:pt x="83245" y="226517"/>
                    <a:pt x="97334" y="201514"/>
                    <a:pt x="109240" y="175915"/>
                  </a:cubicBezTo>
                  <a:lnTo>
                    <a:pt x="141684" y="191096"/>
                  </a:lnTo>
                  <a:cubicBezTo>
                    <a:pt x="131267" y="212031"/>
                    <a:pt x="119856" y="233313"/>
                    <a:pt x="107454" y="254943"/>
                  </a:cubicBezTo>
                  <a:cubicBezTo>
                    <a:pt x="116384" y="255836"/>
                    <a:pt x="125214" y="256283"/>
                    <a:pt x="133945" y="256283"/>
                  </a:cubicBezTo>
                  <a:cubicBezTo>
                    <a:pt x="144264" y="256283"/>
                    <a:pt x="149424" y="250429"/>
                    <a:pt x="149424" y="238721"/>
                  </a:cubicBezTo>
                  <a:close/>
                  <a:moveTo>
                    <a:pt x="1097756" y="126207"/>
                  </a:moveTo>
                  <a:cubicBezTo>
                    <a:pt x="1112044" y="143272"/>
                    <a:pt x="1127423" y="164009"/>
                    <a:pt x="1143893" y="188417"/>
                  </a:cubicBezTo>
                  <a:lnTo>
                    <a:pt x="1106388" y="213420"/>
                  </a:lnTo>
                  <a:cubicBezTo>
                    <a:pt x="1091307" y="188615"/>
                    <a:pt x="1076920" y="167482"/>
                    <a:pt x="1063228" y="150019"/>
                  </a:cubicBezTo>
                  <a:close/>
                  <a:moveTo>
                    <a:pt x="854571" y="95250"/>
                  </a:moveTo>
                  <a:cubicBezTo>
                    <a:pt x="871240" y="111324"/>
                    <a:pt x="888008" y="129481"/>
                    <a:pt x="904875" y="149722"/>
                  </a:cubicBezTo>
                  <a:lnTo>
                    <a:pt x="874514" y="172939"/>
                  </a:lnTo>
                  <a:cubicBezTo>
                    <a:pt x="858242" y="151706"/>
                    <a:pt x="842466" y="132656"/>
                    <a:pt x="827187" y="115789"/>
                  </a:cubicBezTo>
                  <a:close/>
                  <a:moveTo>
                    <a:pt x="1320403" y="92274"/>
                  </a:moveTo>
                  <a:lnTo>
                    <a:pt x="1511796" y="92274"/>
                  </a:lnTo>
                  <a:lnTo>
                    <a:pt x="1511796" y="130969"/>
                  </a:lnTo>
                  <a:lnTo>
                    <a:pt x="1436787" y="130969"/>
                  </a:lnTo>
                  <a:lnTo>
                    <a:pt x="1436787" y="258366"/>
                  </a:lnTo>
                  <a:cubicBezTo>
                    <a:pt x="1436787" y="268983"/>
                    <a:pt x="1433860" y="277143"/>
                    <a:pt x="1428006" y="282848"/>
                  </a:cubicBezTo>
                  <a:cubicBezTo>
                    <a:pt x="1422152" y="288553"/>
                    <a:pt x="1413743" y="291753"/>
                    <a:pt x="1402780" y="292448"/>
                  </a:cubicBezTo>
                  <a:cubicBezTo>
                    <a:pt x="1391816" y="293142"/>
                    <a:pt x="1376859" y="293490"/>
                    <a:pt x="1357908" y="293490"/>
                  </a:cubicBezTo>
                  <a:cubicBezTo>
                    <a:pt x="1355130" y="277416"/>
                    <a:pt x="1352451" y="263625"/>
                    <a:pt x="1349871" y="252115"/>
                  </a:cubicBezTo>
                  <a:cubicBezTo>
                    <a:pt x="1360388" y="253108"/>
                    <a:pt x="1369814" y="253604"/>
                    <a:pt x="1378149" y="253604"/>
                  </a:cubicBezTo>
                  <a:cubicBezTo>
                    <a:pt x="1389658" y="253604"/>
                    <a:pt x="1395413" y="248246"/>
                    <a:pt x="1395413" y="237530"/>
                  </a:cubicBezTo>
                  <a:lnTo>
                    <a:pt x="1395413" y="130969"/>
                  </a:lnTo>
                  <a:lnTo>
                    <a:pt x="1320403" y="130969"/>
                  </a:lnTo>
                  <a:close/>
                  <a:moveTo>
                    <a:pt x="733723" y="89595"/>
                  </a:moveTo>
                  <a:lnTo>
                    <a:pt x="764679" y="110431"/>
                  </a:lnTo>
                  <a:cubicBezTo>
                    <a:pt x="746820" y="135831"/>
                    <a:pt x="730448" y="156568"/>
                    <a:pt x="715566" y="172641"/>
                  </a:cubicBezTo>
                  <a:cubicBezTo>
                    <a:pt x="706636" y="164108"/>
                    <a:pt x="697508" y="155774"/>
                    <a:pt x="688181" y="147638"/>
                  </a:cubicBezTo>
                  <a:cubicBezTo>
                    <a:pt x="704056" y="129779"/>
                    <a:pt x="719237" y="110431"/>
                    <a:pt x="733723" y="89595"/>
                  </a:cubicBezTo>
                  <a:close/>
                  <a:moveTo>
                    <a:pt x="967383" y="88702"/>
                  </a:moveTo>
                  <a:lnTo>
                    <a:pt x="967383" y="139601"/>
                  </a:lnTo>
                  <a:lnTo>
                    <a:pt x="1009650" y="139601"/>
                  </a:lnTo>
                  <a:lnTo>
                    <a:pt x="1009650" y="88702"/>
                  </a:lnTo>
                  <a:close/>
                  <a:moveTo>
                    <a:pt x="1719114" y="86618"/>
                  </a:moveTo>
                  <a:lnTo>
                    <a:pt x="1718816" y="87511"/>
                  </a:lnTo>
                  <a:cubicBezTo>
                    <a:pt x="1722983" y="128092"/>
                    <a:pt x="1730077" y="159098"/>
                    <a:pt x="1740098" y="180529"/>
                  </a:cubicBezTo>
                  <a:cubicBezTo>
                    <a:pt x="1751508" y="157709"/>
                    <a:pt x="1759545" y="126405"/>
                    <a:pt x="1764208" y="86618"/>
                  </a:cubicBezTo>
                  <a:close/>
                  <a:moveTo>
                    <a:pt x="24408" y="81261"/>
                  </a:moveTo>
                  <a:cubicBezTo>
                    <a:pt x="40481" y="92968"/>
                    <a:pt x="56158" y="105470"/>
                    <a:pt x="71438" y="118765"/>
                  </a:cubicBezTo>
                  <a:lnTo>
                    <a:pt x="44649" y="150912"/>
                  </a:lnTo>
                  <a:cubicBezTo>
                    <a:pt x="30361" y="137220"/>
                    <a:pt x="15478" y="123429"/>
                    <a:pt x="0" y="109538"/>
                  </a:cubicBezTo>
                  <a:close/>
                  <a:moveTo>
                    <a:pt x="779859" y="73819"/>
                  </a:moveTo>
                  <a:lnTo>
                    <a:pt x="820638" y="73819"/>
                  </a:lnTo>
                  <a:lnTo>
                    <a:pt x="820638" y="145852"/>
                  </a:lnTo>
                  <a:cubicBezTo>
                    <a:pt x="820638" y="152897"/>
                    <a:pt x="818530" y="160512"/>
                    <a:pt x="814313" y="168697"/>
                  </a:cubicBezTo>
                  <a:cubicBezTo>
                    <a:pt x="810096" y="176883"/>
                    <a:pt x="795586" y="181075"/>
                    <a:pt x="770781" y="181273"/>
                  </a:cubicBezTo>
                  <a:cubicBezTo>
                    <a:pt x="782687" y="192386"/>
                    <a:pt x="793849" y="203399"/>
                    <a:pt x="804267" y="214313"/>
                  </a:cubicBezTo>
                  <a:lnTo>
                    <a:pt x="773906" y="240804"/>
                  </a:lnTo>
                  <a:cubicBezTo>
                    <a:pt x="758825" y="222945"/>
                    <a:pt x="745133" y="207566"/>
                    <a:pt x="732830" y="194668"/>
                  </a:cubicBezTo>
                  <a:lnTo>
                    <a:pt x="752922" y="177552"/>
                  </a:lnTo>
                  <a:cubicBezTo>
                    <a:pt x="750838" y="169317"/>
                    <a:pt x="747812" y="159743"/>
                    <a:pt x="743843" y="148829"/>
                  </a:cubicBezTo>
                  <a:cubicBezTo>
                    <a:pt x="752376" y="149424"/>
                    <a:pt x="759470" y="149722"/>
                    <a:pt x="765125" y="149722"/>
                  </a:cubicBezTo>
                  <a:cubicBezTo>
                    <a:pt x="770682" y="149722"/>
                    <a:pt x="774526" y="148729"/>
                    <a:pt x="776660" y="146745"/>
                  </a:cubicBezTo>
                  <a:cubicBezTo>
                    <a:pt x="778793" y="144761"/>
                    <a:pt x="779859" y="141486"/>
                    <a:pt x="779859" y="136922"/>
                  </a:cubicBezTo>
                  <a:close/>
                  <a:moveTo>
                    <a:pt x="506909" y="65485"/>
                  </a:moveTo>
                  <a:lnTo>
                    <a:pt x="506909" y="223838"/>
                  </a:lnTo>
                  <a:lnTo>
                    <a:pt x="547390" y="223838"/>
                  </a:lnTo>
                  <a:lnTo>
                    <a:pt x="547390" y="65485"/>
                  </a:lnTo>
                  <a:close/>
                  <a:moveTo>
                    <a:pt x="467023" y="26492"/>
                  </a:moveTo>
                  <a:lnTo>
                    <a:pt x="587276" y="26492"/>
                  </a:lnTo>
                  <a:lnTo>
                    <a:pt x="587276" y="287239"/>
                  </a:lnTo>
                  <a:lnTo>
                    <a:pt x="547390" y="287239"/>
                  </a:lnTo>
                  <a:lnTo>
                    <a:pt x="547390" y="262831"/>
                  </a:lnTo>
                  <a:lnTo>
                    <a:pt x="506909" y="262831"/>
                  </a:lnTo>
                  <a:lnTo>
                    <a:pt x="506909" y="289025"/>
                  </a:lnTo>
                  <a:lnTo>
                    <a:pt x="467023" y="289025"/>
                  </a:lnTo>
                  <a:close/>
                  <a:moveTo>
                    <a:pt x="1332309" y="17860"/>
                  </a:moveTo>
                  <a:lnTo>
                    <a:pt x="1500485" y="17860"/>
                  </a:lnTo>
                  <a:lnTo>
                    <a:pt x="1500485" y="56555"/>
                  </a:lnTo>
                  <a:lnTo>
                    <a:pt x="1332309" y="56555"/>
                  </a:lnTo>
                  <a:close/>
                  <a:moveTo>
                    <a:pt x="91381" y="14586"/>
                  </a:moveTo>
                  <a:lnTo>
                    <a:pt x="273546" y="14586"/>
                  </a:lnTo>
                  <a:lnTo>
                    <a:pt x="273546" y="48518"/>
                  </a:lnTo>
                  <a:lnTo>
                    <a:pt x="193030" y="48518"/>
                  </a:lnTo>
                  <a:cubicBezTo>
                    <a:pt x="190252" y="58738"/>
                    <a:pt x="186779" y="68958"/>
                    <a:pt x="182612" y="79177"/>
                  </a:cubicBezTo>
                  <a:lnTo>
                    <a:pt x="290215" y="79177"/>
                  </a:lnTo>
                  <a:lnTo>
                    <a:pt x="290215" y="113110"/>
                  </a:lnTo>
                  <a:lnTo>
                    <a:pt x="228898" y="113110"/>
                  </a:lnTo>
                  <a:cubicBezTo>
                    <a:pt x="247749" y="130275"/>
                    <a:pt x="270867" y="143173"/>
                    <a:pt x="298252" y="151805"/>
                  </a:cubicBezTo>
                  <a:lnTo>
                    <a:pt x="279499" y="191393"/>
                  </a:lnTo>
                  <a:cubicBezTo>
                    <a:pt x="274439" y="189409"/>
                    <a:pt x="269478" y="187226"/>
                    <a:pt x="264617" y="184845"/>
                  </a:cubicBezTo>
                  <a:cubicBezTo>
                    <a:pt x="276424" y="206872"/>
                    <a:pt x="287536" y="229890"/>
                    <a:pt x="297954" y="253901"/>
                  </a:cubicBezTo>
                  <a:lnTo>
                    <a:pt x="265807" y="267593"/>
                  </a:lnTo>
                  <a:cubicBezTo>
                    <a:pt x="257473" y="244376"/>
                    <a:pt x="246162" y="218480"/>
                    <a:pt x="231874" y="189905"/>
                  </a:cubicBezTo>
                  <a:lnTo>
                    <a:pt x="255836" y="180083"/>
                  </a:lnTo>
                  <a:cubicBezTo>
                    <a:pt x="228749" y="164704"/>
                    <a:pt x="205730" y="142379"/>
                    <a:pt x="186779" y="113110"/>
                  </a:cubicBezTo>
                  <a:lnTo>
                    <a:pt x="166241" y="113110"/>
                  </a:lnTo>
                  <a:cubicBezTo>
                    <a:pt x="147985" y="143372"/>
                    <a:pt x="121245" y="169565"/>
                    <a:pt x="86023" y="191691"/>
                  </a:cubicBezTo>
                  <a:cubicBezTo>
                    <a:pt x="75704" y="177999"/>
                    <a:pt x="66080" y="166490"/>
                    <a:pt x="57150" y="157163"/>
                  </a:cubicBezTo>
                  <a:cubicBezTo>
                    <a:pt x="83145" y="145654"/>
                    <a:pt x="104031" y="130969"/>
                    <a:pt x="119807" y="113110"/>
                  </a:cubicBezTo>
                  <a:lnTo>
                    <a:pt x="77688" y="113110"/>
                  </a:lnTo>
                  <a:lnTo>
                    <a:pt x="77688" y="79177"/>
                  </a:lnTo>
                  <a:lnTo>
                    <a:pt x="142131" y="79177"/>
                  </a:lnTo>
                  <a:cubicBezTo>
                    <a:pt x="146794" y="69553"/>
                    <a:pt x="150565" y="59333"/>
                    <a:pt x="153442" y="48518"/>
                  </a:cubicBezTo>
                  <a:lnTo>
                    <a:pt x="91381" y="48518"/>
                  </a:lnTo>
                  <a:close/>
                  <a:moveTo>
                    <a:pt x="32742" y="3572"/>
                  </a:moveTo>
                  <a:cubicBezTo>
                    <a:pt x="53380" y="18257"/>
                    <a:pt x="69652" y="30461"/>
                    <a:pt x="81558" y="40184"/>
                  </a:cubicBezTo>
                  <a:lnTo>
                    <a:pt x="53876" y="70247"/>
                  </a:lnTo>
                  <a:cubicBezTo>
                    <a:pt x="39985" y="56555"/>
                    <a:pt x="24706" y="42962"/>
                    <a:pt x="8037" y="29468"/>
                  </a:cubicBezTo>
                  <a:close/>
                  <a:moveTo>
                    <a:pt x="1254324" y="2382"/>
                  </a:moveTo>
                  <a:lnTo>
                    <a:pt x="1290935" y="2382"/>
                  </a:lnTo>
                  <a:lnTo>
                    <a:pt x="1290935" y="54472"/>
                  </a:lnTo>
                  <a:lnTo>
                    <a:pt x="1319510" y="54472"/>
                  </a:lnTo>
                  <a:lnTo>
                    <a:pt x="1319510" y="93465"/>
                  </a:lnTo>
                  <a:lnTo>
                    <a:pt x="1290935" y="93465"/>
                  </a:lnTo>
                  <a:lnTo>
                    <a:pt x="1290935" y="127844"/>
                  </a:lnTo>
                  <a:cubicBezTo>
                    <a:pt x="1303734" y="134988"/>
                    <a:pt x="1315938" y="141983"/>
                    <a:pt x="1327547" y="148829"/>
                  </a:cubicBezTo>
                  <a:lnTo>
                    <a:pt x="1309092" y="182464"/>
                  </a:lnTo>
                  <a:cubicBezTo>
                    <a:pt x="1304925" y="178892"/>
                    <a:pt x="1298873" y="174427"/>
                    <a:pt x="1290935" y="169069"/>
                  </a:cubicBezTo>
                  <a:lnTo>
                    <a:pt x="1290935" y="294978"/>
                  </a:lnTo>
                  <a:lnTo>
                    <a:pt x="1254324" y="294978"/>
                  </a:lnTo>
                  <a:lnTo>
                    <a:pt x="1254324" y="172343"/>
                  </a:lnTo>
                  <a:cubicBezTo>
                    <a:pt x="1246783" y="191790"/>
                    <a:pt x="1237853" y="210443"/>
                    <a:pt x="1227534" y="228303"/>
                  </a:cubicBezTo>
                  <a:cubicBezTo>
                    <a:pt x="1224161" y="207665"/>
                    <a:pt x="1220986" y="189508"/>
                    <a:pt x="1218009" y="173832"/>
                  </a:cubicBezTo>
                  <a:cubicBezTo>
                    <a:pt x="1233289" y="147340"/>
                    <a:pt x="1244600" y="120551"/>
                    <a:pt x="1251942" y="93465"/>
                  </a:cubicBezTo>
                  <a:lnTo>
                    <a:pt x="1220093" y="93465"/>
                  </a:lnTo>
                  <a:lnTo>
                    <a:pt x="1220093" y="54472"/>
                  </a:lnTo>
                  <a:lnTo>
                    <a:pt x="1254324" y="54472"/>
                  </a:lnTo>
                  <a:close/>
                  <a:moveTo>
                    <a:pt x="1096863" y="1786"/>
                  </a:moveTo>
                  <a:lnTo>
                    <a:pt x="1137940" y="12502"/>
                  </a:lnTo>
                  <a:cubicBezTo>
                    <a:pt x="1133574" y="25698"/>
                    <a:pt x="1128911" y="38597"/>
                    <a:pt x="1123950" y="51197"/>
                  </a:cubicBezTo>
                  <a:lnTo>
                    <a:pt x="1200745" y="51197"/>
                  </a:lnTo>
                  <a:lnTo>
                    <a:pt x="1197322" y="222499"/>
                  </a:lnTo>
                  <a:cubicBezTo>
                    <a:pt x="1196826" y="240953"/>
                    <a:pt x="1195288" y="253876"/>
                    <a:pt x="1192709" y="261268"/>
                  </a:cubicBezTo>
                  <a:cubicBezTo>
                    <a:pt x="1190129" y="268660"/>
                    <a:pt x="1186111" y="274688"/>
                    <a:pt x="1180654" y="279351"/>
                  </a:cubicBezTo>
                  <a:cubicBezTo>
                    <a:pt x="1175197" y="284014"/>
                    <a:pt x="1167581" y="287189"/>
                    <a:pt x="1157808" y="288876"/>
                  </a:cubicBezTo>
                  <a:cubicBezTo>
                    <a:pt x="1148035" y="290563"/>
                    <a:pt x="1126728" y="291406"/>
                    <a:pt x="1093887" y="291406"/>
                  </a:cubicBezTo>
                  <a:cubicBezTo>
                    <a:pt x="1090910" y="273943"/>
                    <a:pt x="1087140" y="258961"/>
                    <a:pt x="1082576" y="246460"/>
                  </a:cubicBezTo>
                  <a:cubicBezTo>
                    <a:pt x="1097260" y="247650"/>
                    <a:pt x="1112887" y="248246"/>
                    <a:pt x="1129457" y="248246"/>
                  </a:cubicBezTo>
                  <a:cubicBezTo>
                    <a:pt x="1134219" y="248246"/>
                    <a:pt x="1138337" y="247700"/>
                    <a:pt x="1141809" y="246609"/>
                  </a:cubicBezTo>
                  <a:cubicBezTo>
                    <a:pt x="1145282" y="245517"/>
                    <a:pt x="1148135" y="243855"/>
                    <a:pt x="1150367" y="241623"/>
                  </a:cubicBezTo>
                  <a:cubicBezTo>
                    <a:pt x="1152600" y="239391"/>
                    <a:pt x="1154112" y="236885"/>
                    <a:pt x="1154906" y="234107"/>
                  </a:cubicBezTo>
                  <a:cubicBezTo>
                    <a:pt x="1155700" y="231329"/>
                    <a:pt x="1156345" y="219125"/>
                    <a:pt x="1156841" y="197495"/>
                  </a:cubicBezTo>
                  <a:lnTo>
                    <a:pt x="1158181" y="136625"/>
                  </a:lnTo>
                  <a:cubicBezTo>
                    <a:pt x="1158577" y="117674"/>
                    <a:pt x="1158776" y="102295"/>
                    <a:pt x="1158776" y="90488"/>
                  </a:cubicBezTo>
                  <a:lnTo>
                    <a:pt x="1106984" y="90488"/>
                  </a:lnTo>
                  <a:cubicBezTo>
                    <a:pt x="1100435" y="104379"/>
                    <a:pt x="1093490" y="117872"/>
                    <a:pt x="1086148" y="130969"/>
                  </a:cubicBezTo>
                  <a:cubicBezTo>
                    <a:pt x="1076722" y="124818"/>
                    <a:pt x="1065014" y="118716"/>
                    <a:pt x="1051024" y="112663"/>
                  </a:cubicBezTo>
                  <a:lnTo>
                    <a:pt x="1051024" y="289918"/>
                  </a:lnTo>
                  <a:lnTo>
                    <a:pt x="1009650" y="289918"/>
                  </a:lnTo>
                  <a:lnTo>
                    <a:pt x="1009650" y="268486"/>
                  </a:lnTo>
                  <a:lnTo>
                    <a:pt x="967383" y="268486"/>
                  </a:lnTo>
                  <a:lnTo>
                    <a:pt x="967383" y="291704"/>
                  </a:lnTo>
                  <a:lnTo>
                    <a:pt x="926009" y="291704"/>
                  </a:lnTo>
                  <a:lnTo>
                    <a:pt x="926009" y="49709"/>
                  </a:lnTo>
                  <a:lnTo>
                    <a:pt x="957411" y="49709"/>
                  </a:lnTo>
                  <a:cubicBezTo>
                    <a:pt x="963166" y="30262"/>
                    <a:pt x="967184" y="14486"/>
                    <a:pt x="969466" y="2382"/>
                  </a:cubicBezTo>
                  <a:lnTo>
                    <a:pt x="1013817" y="9228"/>
                  </a:lnTo>
                  <a:lnTo>
                    <a:pt x="1000423" y="49709"/>
                  </a:lnTo>
                  <a:lnTo>
                    <a:pt x="1051024" y="49709"/>
                  </a:lnTo>
                  <a:lnTo>
                    <a:pt x="1051024" y="107752"/>
                  </a:lnTo>
                  <a:cubicBezTo>
                    <a:pt x="1066998" y="80963"/>
                    <a:pt x="1082278" y="45641"/>
                    <a:pt x="1096863" y="1786"/>
                  </a:cubicBezTo>
                  <a:close/>
                  <a:moveTo>
                    <a:pt x="344091" y="1489"/>
                  </a:moveTo>
                  <a:lnTo>
                    <a:pt x="382786" y="1489"/>
                  </a:lnTo>
                  <a:lnTo>
                    <a:pt x="382042" y="50602"/>
                  </a:lnTo>
                  <a:lnTo>
                    <a:pt x="449461" y="50602"/>
                  </a:lnTo>
                  <a:lnTo>
                    <a:pt x="447526" y="170855"/>
                  </a:lnTo>
                  <a:lnTo>
                    <a:pt x="445591" y="240656"/>
                  </a:lnTo>
                  <a:cubicBezTo>
                    <a:pt x="445095" y="254844"/>
                    <a:pt x="442094" y="265609"/>
                    <a:pt x="436587" y="272951"/>
                  </a:cubicBezTo>
                  <a:cubicBezTo>
                    <a:pt x="431081" y="280293"/>
                    <a:pt x="424532" y="284808"/>
                    <a:pt x="416942" y="286495"/>
                  </a:cubicBezTo>
                  <a:cubicBezTo>
                    <a:pt x="409352" y="288181"/>
                    <a:pt x="393899" y="289025"/>
                    <a:pt x="370582" y="289025"/>
                  </a:cubicBezTo>
                  <a:cubicBezTo>
                    <a:pt x="367606" y="275134"/>
                    <a:pt x="364133" y="260251"/>
                    <a:pt x="360164" y="244376"/>
                  </a:cubicBezTo>
                  <a:cubicBezTo>
                    <a:pt x="372467" y="245170"/>
                    <a:pt x="382588" y="245567"/>
                    <a:pt x="390525" y="245567"/>
                  </a:cubicBezTo>
                  <a:cubicBezTo>
                    <a:pt x="395288" y="245567"/>
                    <a:pt x="398983" y="244550"/>
                    <a:pt x="401613" y="242516"/>
                  </a:cubicBezTo>
                  <a:cubicBezTo>
                    <a:pt x="404242" y="240482"/>
                    <a:pt x="405854" y="237679"/>
                    <a:pt x="406450" y="234107"/>
                  </a:cubicBezTo>
                  <a:cubicBezTo>
                    <a:pt x="407045" y="230535"/>
                    <a:pt x="407740" y="215479"/>
                    <a:pt x="408533" y="188938"/>
                  </a:cubicBezTo>
                  <a:cubicBezTo>
                    <a:pt x="409327" y="162397"/>
                    <a:pt x="409873" y="129283"/>
                    <a:pt x="410170" y="89595"/>
                  </a:cubicBezTo>
                  <a:lnTo>
                    <a:pt x="381298" y="89595"/>
                  </a:lnTo>
                  <a:cubicBezTo>
                    <a:pt x="380206" y="183853"/>
                    <a:pt x="362347" y="252909"/>
                    <a:pt x="327720" y="296764"/>
                  </a:cubicBezTo>
                  <a:cubicBezTo>
                    <a:pt x="320774" y="283270"/>
                    <a:pt x="312936" y="269082"/>
                    <a:pt x="304205" y="254199"/>
                  </a:cubicBezTo>
                  <a:cubicBezTo>
                    <a:pt x="329009" y="218976"/>
                    <a:pt x="341858" y="164108"/>
                    <a:pt x="342751" y="89595"/>
                  </a:cubicBezTo>
                  <a:lnTo>
                    <a:pt x="308670" y="89595"/>
                  </a:lnTo>
                  <a:lnTo>
                    <a:pt x="308670" y="50602"/>
                  </a:lnTo>
                  <a:lnTo>
                    <a:pt x="343644" y="50602"/>
                  </a:lnTo>
                  <a:cubicBezTo>
                    <a:pt x="343942" y="33536"/>
                    <a:pt x="344091" y="17165"/>
                    <a:pt x="344091" y="1489"/>
                  </a:cubicBezTo>
                  <a:close/>
                  <a:moveTo>
                    <a:pt x="1701999" y="1191"/>
                  </a:moveTo>
                  <a:lnTo>
                    <a:pt x="1740991" y="6549"/>
                  </a:lnTo>
                  <a:cubicBezTo>
                    <a:pt x="1738312" y="20638"/>
                    <a:pt x="1735237" y="34132"/>
                    <a:pt x="1731764" y="47030"/>
                  </a:cubicBezTo>
                  <a:lnTo>
                    <a:pt x="1819275" y="47030"/>
                  </a:lnTo>
                  <a:lnTo>
                    <a:pt x="1819275" y="86618"/>
                  </a:lnTo>
                  <a:lnTo>
                    <a:pt x="1802160" y="86618"/>
                  </a:lnTo>
                  <a:cubicBezTo>
                    <a:pt x="1797000" y="139006"/>
                    <a:pt x="1784548" y="181918"/>
                    <a:pt x="1764804" y="215355"/>
                  </a:cubicBezTo>
                  <a:cubicBezTo>
                    <a:pt x="1779191" y="230039"/>
                    <a:pt x="1797744" y="242987"/>
                    <a:pt x="1820466" y="254199"/>
                  </a:cubicBezTo>
                  <a:cubicBezTo>
                    <a:pt x="1812131" y="265510"/>
                    <a:pt x="1803499" y="278706"/>
                    <a:pt x="1794569" y="293787"/>
                  </a:cubicBezTo>
                  <a:cubicBezTo>
                    <a:pt x="1773734" y="281583"/>
                    <a:pt x="1755626" y="266452"/>
                    <a:pt x="1740247" y="248395"/>
                  </a:cubicBezTo>
                  <a:cubicBezTo>
                    <a:pt x="1722288" y="268040"/>
                    <a:pt x="1701205" y="283965"/>
                    <a:pt x="1676995" y="296168"/>
                  </a:cubicBezTo>
                  <a:cubicBezTo>
                    <a:pt x="1672332" y="287239"/>
                    <a:pt x="1667619" y="278855"/>
                    <a:pt x="1662857" y="271017"/>
                  </a:cubicBezTo>
                  <a:lnTo>
                    <a:pt x="1530846" y="288727"/>
                  </a:lnTo>
                  <a:lnTo>
                    <a:pt x="1526084" y="247055"/>
                  </a:lnTo>
                  <a:lnTo>
                    <a:pt x="1580257" y="241549"/>
                  </a:lnTo>
                  <a:lnTo>
                    <a:pt x="1580257" y="206574"/>
                  </a:lnTo>
                  <a:lnTo>
                    <a:pt x="1529060" y="206574"/>
                  </a:lnTo>
                  <a:lnTo>
                    <a:pt x="1529060" y="166093"/>
                  </a:lnTo>
                  <a:lnTo>
                    <a:pt x="1580257" y="166093"/>
                  </a:lnTo>
                  <a:lnTo>
                    <a:pt x="1580257" y="139304"/>
                  </a:lnTo>
                  <a:lnTo>
                    <a:pt x="1621334" y="139304"/>
                  </a:lnTo>
                  <a:lnTo>
                    <a:pt x="1621334" y="166093"/>
                  </a:lnTo>
                  <a:lnTo>
                    <a:pt x="1667173" y="166093"/>
                  </a:lnTo>
                  <a:lnTo>
                    <a:pt x="1667173" y="206574"/>
                  </a:lnTo>
                  <a:lnTo>
                    <a:pt x="1621334" y="206574"/>
                  </a:lnTo>
                  <a:lnTo>
                    <a:pt x="1621334" y="236935"/>
                  </a:lnTo>
                  <a:lnTo>
                    <a:pt x="1676400" y="230089"/>
                  </a:lnTo>
                  <a:cubicBezTo>
                    <a:pt x="1675706" y="233958"/>
                    <a:pt x="1675011" y="239465"/>
                    <a:pt x="1674316" y="246609"/>
                  </a:cubicBezTo>
                  <a:cubicBezTo>
                    <a:pt x="1690489" y="237084"/>
                    <a:pt x="1704578" y="226021"/>
                    <a:pt x="1716584" y="213420"/>
                  </a:cubicBezTo>
                  <a:cubicBezTo>
                    <a:pt x="1705670" y="192386"/>
                    <a:pt x="1697583" y="168672"/>
                    <a:pt x="1692325" y="142280"/>
                  </a:cubicBezTo>
                  <a:cubicBezTo>
                    <a:pt x="1689348" y="147241"/>
                    <a:pt x="1686223" y="152004"/>
                    <a:pt x="1682949" y="156568"/>
                  </a:cubicBezTo>
                  <a:cubicBezTo>
                    <a:pt x="1681163" y="154583"/>
                    <a:pt x="1677045" y="149523"/>
                    <a:pt x="1670596" y="141387"/>
                  </a:cubicBezTo>
                  <a:lnTo>
                    <a:pt x="1653183" y="149722"/>
                  </a:lnTo>
                  <a:lnTo>
                    <a:pt x="1643063" y="130225"/>
                  </a:lnTo>
                  <a:cubicBezTo>
                    <a:pt x="1600795" y="133499"/>
                    <a:pt x="1565771" y="136724"/>
                    <a:pt x="1537990" y="139899"/>
                  </a:cubicBezTo>
                  <a:lnTo>
                    <a:pt x="1524893" y="109240"/>
                  </a:lnTo>
                  <a:cubicBezTo>
                    <a:pt x="1534021" y="102692"/>
                    <a:pt x="1546771" y="84733"/>
                    <a:pt x="1563142" y="55365"/>
                  </a:cubicBezTo>
                  <a:lnTo>
                    <a:pt x="1528465" y="55365"/>
                  </a:lnTo>
                  <a:lnTo>
                    <a:pt x="1528465" y="16669"/>
                  </a:lnTo>
                  <a:lnTo>
                    <a:pt x="1668959" y="16669"/>
                  </a:lnTo>
                  <a:lnTo>
                    <a:pt x="1668959" y="55365"/>
                  </a:lnTo>
                  <a:lnTo>
                    <a:pt x="1604070" y="55365"/>
                  </a:lnTo>
                  <a:lnTo>
                    <a:pt x="1574899" y="101204"/>
                  </a:lnTo>
                  <a:cubicBezTo>
                    <a:pt x="1589385" y="100708"/>
                    <a:pt x="1606302" y="99666"/>
                    <a:pt x="1625650" y="98078"/>
                  </a:cubicBezTo>
                  <a:lnTo>
                    <a:pt x="1612404" y="75010"/>
                  </a:lnTo>
                  <a:lnTo>
                    <a:pt x="1642170" y="59234"/>
                  </a:lnTo>
                  <a:cubicBezTo>
                    <a:pt x="1650901" y="73125"/>
                    <a:pt x="1659979" y="88355"/>
                    <a:pt x="1669405" y="104924"/>
                  </a:cubicBezTo>
                  <a:cubicBezTo>
                    <a:pt x="1684387" y="78433"/>
                    <a:pt x="1695252" y="43855"/>
                    <a:pt x="1701999" y="1191"/>
                  </a:cubicBezTo>
                  <a:close/>
                  <a:moveTo>
                    <a:pt x="737592" y="298"/>
                  </a:moveTo>
                  <a:lnTo>
                    <a:pt x="781050" y="298"/>
                  </a:lnTo>
                  <a:cubicBezTo>
                    <a:pt x="776585" y="9625"/>
                    <a:pt x="771972" y="18554"/>
                    <a:pt x="767209" y="27087"/>
                  </a:cubicBezTo>
                  <a:lnTo>
                    <a:pt x="896243" y="27087"/>
                  </a:lnTo>
                  <a:lnTo>
                    <a:pt x="896243" y="58639"/>
                  </a:lnTo>
                  <a:lnTo>
                    <a:pt x="873026" y="96441"/>
                  </a:lnTo>
                  <a:lnTo>
                    <a:pt x="837605" y="85428"/>
                  </a:lnTo>
                  <a:lnTo>
                    <a:pt x="850702" y="61020"/>
                  </a:lnTo>
                  <a:lnTo>
                    <a:pt x="745778" y="61020"/>
                  </a:lnTo>
                  <a:cubicBezTo>
                    <a:pt x="736650" y="74018"/>
                    <a:pt x="726976" y="85924"/>
                    <a:pt x="716756" y="96739"/>
                  </a:cubicBezTo>
                  <a:cubicBezTo>
                    <a:pt x="708025" y="89397"/>
                    <a:pt x="697905" y="81658"/>
                    <a:pt x="686395" y="73522"/>
                  </a:cubicBezTo>
                  <a:cubicBezTo>
                    <a:pt x="710009" y="47923"/>
                    <a:pt x="727075" y="23515"/>
                    <a:pt x="737592" y="298"/>
                  </a:cubicBezTo>
                  <a:close/>
                  <a:moveTo>
                    <a:pt x="664666" y="0"/>
                  </a:moveTo>
                  <a:lnTo>
                    <a:pt x="703064" y="10121"/>
                  </a:lnTo>
                  <a:cubicBezTo>
                    <a:pt x="696317" y="25004"/>
                    <a:pt x="688677" y="39440"/>
                    <a:pt x="680145" y="53430"/>
                  </a:cubicBezTo>
                  <a:lnTo>
                    <a:pt x="680145" y="178297"/>
                  </a:lnTo>
                  <a:lnTo>
                    <a:pt x="642640" y="178297"/>
                  </a:lnTo>
                  <a:lnTo>
                    <a:pt x="642640" y="105520"/>
                  </a:lnTo>
                  <a:cubicBezTo>
                    <a:pt x="636488" y="112862"/>
                    <a:pt x="630039" y="120055"/>
                    <a:pt x="623292" y="127100"/>
                  </a:cubicBezTo>
                  <a:cubicBezTo>
                    <a:pt x="620117" y="115987"/>
                    <a:pt x="615454" y="102493"/>
                    <a:pt x="609302" y="86618"/>
                  </a:cubicBezTo>
                  <a:cubicBezTo>
                    <a:pt x="632520" y="60028"/>
                    <a:pt x="650974" y="31155"/>
                    <a:pt x="664666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3175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24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540328" y="250928"/>
            <a:ext cx="20116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accent5">
                    <a:lumMod val="50000"/>
                  </a:schemeClr>
                </a:solidFill>
              </a:rPr>
              <a:t>一、</a:t>
            </a:r>
            <a:r>
              <a:rPr lang="zh-CN" altLang="en-US" sz="2400" b="1" dirty="0">
                <a:solidFill>
                  <a:schemeClr val="accent5">
                    <a:lumMod val="50000"/>
                  </a:schemeClr>
                </a:solidFill>
                <a:sym typeface="+mn-ea"/>
              </a:rPr>
              <a:t>项目介绍</a:t>
            </a:r>
            <a:endParaRPr lang="zh-CN" altLang="en-US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7" name="组合 6"/>
          <p:cNvGrpSpPr/>
          <p:nvPr>
            <p:custDataLst>
              <p:tags r:id="rId1"/>
            </p:custDataLst>
          </p:nvPr>
        </p:nvGrpSpPr>
        <p:grpSpPr>
          <a:xfrm>
            <a:off x="5190827" y="3317915"/>
            <a:ext cx="1810345" cy="3540085"/>
            <a:chOff x="5190827" y="3317915"/>
            <a:chExt cx="1810345" cy="3540085"/>
          </a:xfrm>
        </p:grpSpPr>
        <p:sp>
          <p:nvSpPr>
            <p:cNvPr id="11" name="椭圆 10"/>
            <p:cNvSpPr/>
            <p:nvPr>
              <p:custDataLst>
                <p:tags r:id="rId23"/>
              </p:custDataLst>
            </p:nvPr>
          </p:nvSpPr>
          <p:spPr>
            <a:xfrm>
              <a:off x="5190827" y="3317915"/>
              <a:ext cx="1810345" cy="1810345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: 圆顶角 4"/>
            <p:cNvSpPr/>
            <p:nvPr>
              <p:custDataLst>
                <p:tags r:id="rId24"/>
              </p:custDataLst>
            </p:nvPr>
          </p:nvSpPr>
          <p:spPr>
            <a:xfrm>
              <a:off x="5966459" y="4884420"/>
              <a:ext cx="259080" cy="1973580"/>
            </a:xfrm>
            <a:prstGeom prst="round2Same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弧形 7"/>
          <p:cNvSpPr/>
          <p:nvPr>
            <p:custDataLst>
              <p:tags r:id="rId2"/>
            </p:custDataLst>
          </p:nvPr>
        </p:nvSpPr>
        <p:spPr>
          <a:xfrm>
            <a:off x="4438649" y="2556510"/>
            <a:ext cx="3314700" cy="3314700"/>
          </a:xfrm>
          <a:prstGeom prst="arc">
            <a:avLst>
              <a:gd name="adj1" fmla="val 7943428"/>
              <a:gd name="adj2" fmla="val 4270054"/>
            </a:avLst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>
            <p:custDataLst>
              <p:tags r:id="rId3"/>
            </p:custDataLst>
          </p:nvPr>
        </p:nvGrpSpPr>
        <p:grpSpPr>
          <a:xfrm>
            <a:off x="4401352" y="4703988"/>
            <a:ext cx="499111" cy="578043"/>
            <a:chOff x="4401352" y="4703988"/>
            <a:chExt cx="499111" cy="578043"/>
          </a:xfrm>
        </p:grpSpPr>
        <p:sp>
          <p:nvSpPr>
            <p:cNvPr id="9" name="椭圆 8"/>
            <p:cNvSpPr/>
            <p:nvPr>
              <p:custDataLst>
                <p:tags r:id="rId21"/>
              </p:custDataLst>
            </p:nvPr>
          </p:nvSpPr>
          <p:spPr>
            <a:xfrm>
              <a:off x="4401352" y="4782920"/>
              <a:ext cx="499111" cy="499111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>
              <p:custDataLst>
                <p:tags r:id="rId22"/>
              </p:custDataLst>
            </p:nvPr>
          </p:nvSpPr>
          <p:spPr>
            <a:xfrm>
              <a:off x="4439720" y="4703988"/>
              <a:ext cx="385042" cy="5780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b="1" dirty="0">
                  <a:solidFill>
                    <a:schemeClr val="bg1"/>
                  </a:solidFill>
                </a:rPr>
                <a:t>1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矩形 20"/>
          <p:cNvSpPr/>
          <p:nvPr>
            <p:custDataLst>
              <p:tags r:id="rId4"/>
            </p:custDataLst>
          </p:nvPr>
        </p:nvSpPr>
        <p:spPr>
          <a:xfrm>
            <a:off x="959388" y="4987654"/>
            <a:ext cx="3314700" cy="1895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新生入学报道可视化信息管理系统</a:t>
            </a: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进行需求与功能分析讨论，初步确定基本功能与前后端工作分配，同时分配各人员的任务与工作，便于及时安排工作</a:t>
            </a:r>
            <a:endParaRPr lang="zh-CN" altLang="en-US" sz="1600" dirty="0"/>
          </a:p>
        </p:txBody>
      </p:sp>
      <p:grpSp>
        <p:nvGrpSpPr>
          <p:cNvPr id="22" name="组合 21"/>
          <p:cNvGrpSpPr/>
          <p:nvPr>
            <p:custDataLst>
              <p:tags r:id="rId5"/>
            </p:custDataLst>
          </p:nvPr>
        </p:nvGrpSpPr>
        <p:grpSpPr>
          <a:xfrm>
            <a:off x="4438649" y="3028893"/>
            <a:ext cx="499111" cy="578043"/>
            <a:chOff x="4401352" y="4703988"/>
            <a:chExt cx="499111" cy="578043"/>
          </a:xfrm>
        </p:grpSpPr>
        <p:sp>
          <p:nvSpPr>
            <p:cNvPr id="23" name="椭圆 22"/>
            <p:cNvSpPr/>
            <p:nvPr>
              <p:custDataLst>
                <p:tags r:id="rId19"/>
              </p:custDataLst>
            </p:nvPr>
          </p:nvSpPr>
          <p:spPr>
            <a:xfrm>
              <a:off x="4401352" y="4782920"/>
              <a:ext cx="499111" cy="499111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>
              <p:custDataLst>
                <p:tags r:id="rId20"/>
              </p:custDataLst>
            </p:nvPr>
          </p:nvSpPr>
          <p:spPr>
            <a:xfrm>
              <a:off x="4439720" y="4703988"/>
              <a:ext cx="385042" cy="5780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b="1" dirty="0">
                  <a:solidFill>
                    <a:schemeClr val="bg1"/>
                  </a:solidFill>
                </a:rPr>
                <a:t>2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矩形 24"/>
          <p:cNvSpPr/>
          <p:nvPr>
            <p:custDataLst>
              <p:tags r:id="rId6"/>
            </p:custDataLst>
          </p:nvPr>
        </p:nvSpPr>
        <p:spPr>
          <a:xfrm>
            <a:off x="1023065" y="3064178"/>
            <a:ext cx="3314700" cy="1054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根据需求分析利用</a:t>
            </a:r>
            <a:r>
              <a:rPr lang="en-US" altLang="zh-CN" sz="1600" dirty="0" err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Powerdesigner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建立概念模型，搭建数据库与设计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ER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图，初步完成数据库的构建</a:t>
            </a:r>
            <a:endParaRPr lang="zh-CN" altLang="en-US" sz="1600" dirty="0"/>
          </a:p>
        </p:txBody>
      </p:sp>
      <p:grpSp>
        <p:nvGrpSpPr>
          <p:cNvPr id="26" name="组合 25"/>
          <p:cNvGrpSpPr/>
          <p:nvPr>
            <p:custDataLst>
              <p:tags r:id="rId7"/>
            </p:custDataLst>
          </p:nvPr>
        </p:nvGrpSpPr>
        <p:grpSpPr>
          <a:xfrm>
            <a:off x="5846443" y="2259700"/>
            <a:ext cx="499111" cy="578043"/>
            <a:chOff x="4401352" y="4703988"/>
            <a:chExt cx="499111" cy="578043"/>
          </a:xfrm>
        </p:grpSpPr>
        <p:sp>
          <p:nvSpPr>
            <p:cNvPr id="27" name="椭圆 26"/>
            <p:cNvSpPr/>
            <p:nvPr>
              <p:custDataLst>
                <p:tags r:id="rId17"/>
              </p:custDataLst>
            </p:nvPr>
          </p:nvSpPr>
          <p:spPr>
            <a:xfrm>
              <a:off x="4401352" y="4782920"/>
              <a:ext cx="499111" cy="499111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>
              <p:custDataLst>
                <p:tags r:id="rId18"/>
              </p:custDataLst>
            </p:nvPr>
          </p:nvSpPr>
          <p:spPr>
            <a:xfrm>
              <a:off x="4439720" y="4703988"/>
              <a:ext cx="385042" cy="5780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b="1" dirty="0">
                  <a:solidFill>
                    <a:schemeClr val="bg1"/>
                  </a:solidFill>
                </a:rPr>
                <a:t>3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矩形 28"/>
          <p:cNvSpPr/>
          <p:nvPr>
            <p:custDataLst>
              <p:tags r:id="rId8"/>
            </p:custDataLst>
          </p:nvPr>
        </p:nvSpPr>
        <p:spPr>
          <a:xfrm>
            <a:off x="2344615" y="843551"/>
            <a:ext cx="7574953" cy="1156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前端利用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HTML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语言进行网页的设计与编写，并且利用</a:t>
            </a:r>
            <a:r>
              <a:rPr lang="en-US" altLang="zh-CN" sz="1600" dirty="0" err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json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文件接受后端传来的数据；后端利用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idea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编写</a:t>
            </a:r>
            <a:r>
              <a:rPr lang="en-US" altLang="zh-CN" sz="1600" dirty="0" err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springboot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框架，与前端进行对接，前后端相互配合进行设计，可视化大屏同步进行。</a:t>
            </a:r>
            <a:endParaRPr lang="zh-CN" altLang="en-US" sz="1600" dirty="0"/>
          </a:p>
        </p:txBody>
      </p:sp>
      <p:grpSp>
        <p:nvGrpSpPr>
          <p:cNvPr id="30" name="组合 29"/>
          <p:cNvGrpSpPr/>
          <p:nvPr>
            <p:custDataLst>
              <p:tags r:id="rId9"/>
            </p:custDataLst>
          </p:nvPr>
        </p:nvGrpSpPr>
        <p:grpSpPr>
          <a:xfrm>
            <a:off x="7216722" y="4659993"/>
            <a:ext cx="499111" cy="578043"/>
            <a:chOff x="4401352" y="4703988"/>
            <a:chExt cx="499111" cy="578043"/>
          </a:xfrm>
        </p:grpSpPr>
        <p:sp>
          <p:nvSpPr>
            <p:cNvPr id="31" name="椭圆 30"/>
            <p:cNvSpPr/>
            <p:nvPr>
              <p:custDataLst>
                <p:tags r:id="rId15"/>
              </p:custDataLst>
            </p:nvPr>
          </p:nvSpPr>
          <p:spPr>
            <a:xfrm>
              <a:off x="4401352" y="4782920"/>
              <a:ext cx="499111" cy="499111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>
              <p:custDataLst>
                <p:tags r:id="rId16"/>
              </p:custDataLst>
            </p:nvPr>
          </p:nvSpPr>
          <p:spPr>
            <a:xfrm>
              <a:off x="4439720" y="4703988"/>
              <a:ext cx="385042" cy="5780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b="1" dirty="0">
                  <a:solidFill>
                    <a:schemeClr val="bg1"/>
                  </a:solidFill>
                </a:rPr>
                <a:t>5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组合 32"/>
          <p:cNvGrpSpPr/>
          <p:nvPr>
            <p:custDataLst>
              <p:tags r:id="rId10"/>
            </p:custDataLst>
          </p:nvPr>
        </p:nvGrpSpPr>
        <p:grpSpPr>
          <a:xfrm>
            <a:off x="7254019" y="2984898"/>
            <a:ext cx="499111" cy="578043"/>
            <a:chOff x="4401352" y="4703988"/>
            <a:chExt cx="499111" cy="578043"/>
          </a:xfrm>
        </p:grpSpPr>
        <p:sp>
          <p:nvSpPr>
            <p:cNvPr id="34" name="椭圆 33"/>
            <p:cNvSpPr/>
            <p:nvPr>
              <p:custDataLst>
                <p:tags r:id="rId13"/>
              </p:custDataLst>
            </p:nvPr>
          </p:nvSpPr>
          <p:spPr>
            <a:xfrm>
              <a:off x="4401352" y="4782920"/>
              <a:ext cx="499111" cy="499111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>
              <p:custDataLst>
                <p:tags r:id="rId14"/>
              </p:custDataLst>
            </p:nvPr>
          </p:nvSpPr>
          <p:spPr>
            <a:xfrm>
              <a:off x="4439720" y="4703988"/>
              <a:ext cx="385042" cy="5780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2800" b="1" dirty="0">
                  <a:solidFill>
                    <a:schemeClr val="bg1"/>
                  </a:solidFill>
                </a:rPr>
                <a:t>4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6" name="矩形 35"/>
          <p:cNvSpPr/>
          <p:nvPr>
            <p:custDataLst>
              <p:tags r:id="rId11"/>
            </p:custDataLst>
          </p:nvPr>
        </p:nvSpPr>
        <p:spPr>
          <a:xfrm>
            <a:off x="7968534" y="2985355"/>
            <a:ext cx="3683137" cy="1525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项目设计完成后，对当前项目进行功能补充和页面优化，使报道系统功能更加完善，页面更加优美，同时测试项目完成情况，对出现的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bug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进行修改</a:t>
            </a:r>
            <a:endParaRPr lang="zh-CN" altLang="en-US" sz="1600" dirty="0"/>
          </a:p>
        </p:txBody>
      </p:sp>
      <p:sp>
        <p:nvSpPr>
          <p:cNvPr id="37" name="矩形 36"/>
          <p:cNvSpPr/>
          <p:nvPr>
            <p:custDataLst>
              <p:tags r:id="rId12"/>
            </p:custDataLst>
          </p:nvPr>
        </p:nvSpPr>
        <p:spPr>
          <a:xfrm>
            <a:off x="7996209" y="4988189"/>
            <a:ext cx="3314700" cy="1385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所有工作完成后，进行代码汇总，项目报告提交，设计过程数据收集汇总。</a:t>
            </a:r>
            <a:endParaRPr lang="zh-CN" altLang="en-US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5000"/>
              </a:lnSpc>
            </a:pPr>
            <a:endParaRPr lang="zh-CN" altLang="en-US" sz="1600" dirty="0"/>
          </a:p>
        </p:txBody>
      </p:sp>
      <p:pic>
        <p:nvPicPr>
          <p:cNvPr id="14" name="图片 13" descr="R-C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636250" y="99695"/>
            <a:ext cx="1169670" cy="1157605"/>
          </a:xfrm>
          <a:prstGeom prst="ellipse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552065" y="4619625"/>
            <a:ext cx="1790065" cy="3683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/>
              <a:t>需求与功能分析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072130" y="2660650"/>
            <a:ext cx="1790065" cy="3683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数据库设计建立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378450" y="1968500"/>
            <a:ext cx="1577975" cy="3683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前端后端设计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329805" y="2660650"/>
            <a:ext cx="2271395" cy="3683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功能补充与页面优化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7849870" y="4619625"/>
            <a:ext cx="1111250" cy="3683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项目汇总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758056" y="305009"/>
            <a:ext cx="893616" cy="480421"/>
            <a:chOff x="6674468" y="436627"/>
            <a:chExt cx="1880714" cy="1011099"/>
          </a:xfrm>
        </p:grpSpPr>
        <p:sp>
          <p:nvSpPr>
            <p:cNvPr id="3" name="PA-文本框 59"/>
            <p:cNvSpPr txBox="1"/>
            <p:nvPr>
              <p:custDataLst>
                <p:tags r:id="rId1"/>
              </p:custDataLst>
            </p:nvPr>
          </p:nvSpPr>
          <p:spPr>
            <a:xfrm>
              <a:off x="6722608" y="436627"/>
              <a:ext cx="1832574" cy="558198"/>
            </a:xfrm>
            <a:custGeom>
              <a:avLst/>
              <a:gdLst/>
              <a:ahLst/>
              <a:cxnLst/>
              <a:rect l="l" t="t" r="r" b="b"/>
              <a:pathLst>
                <a:path w="1812726" h="552152">
                  <a:moveTo>
                    <a:pt x="1615157" y="101947"/>
                  </a:moveTo>
                  <a:cubicBezTo>
                    <a:pt x="1596801" y="101947"/>
                    <a:pt x="1580678" y="105854"/>
                    <a:pt x="1566788" y="113667"/>
                  </a:cubicBezTo>
                  <a:cubicBezTo>
                    <a:pt x="1552897" y="121481"/>
                    <a:pt x="1542169" y="132581"/>
                    <a:pt x="1534603" y="146968"/>
                  </a:cubicBezTo>
                  <a:cubicBezTo>
                    <a:pt x="1527038" y="161354"/>
                    <a:pt x="1523255" y="177973"/>
                    <a:pt x="1523255" y="196825"/>
                  </a:cubicBezTo>
                  <a:lnTo>
                    <a:pt x="1523255" y="355327"/>
                  </a:lnTo>
                  <a:cubicBezTo>
                    <a:pt x="1523255" y="374178"/>
                    <a:pt x="1527038" y="390798"/>
                    <a:pt x="1534603" y="405184"/>
                  </a:cubicBezTo>
                  <a:cubicBezTo>
                    <a:pt x="1542169" y="419571"/>
                    <a:pt x="1552897" y="430671"/>
                    <a:pt x="1566788" y="438485"/>
                  </a:cubicBezTo>
                  <a:cubicBezTo>
                    <a:pt x="1580678" y="446298"/>
                    <a:pt x="1596801" y="450205"/>
                    <a:pt x="1615157" y="450205"/>
                  </a:cubicBezTo>
                  <a:cubicBezTo>
                    <a:pt x="1633512" y="450205"/>
                    <a:pt x="1649635" y="446298"/>
                    <a:pt x="1663526" y="438485"/>
                  </a:cubicBezTo>
                  <a:cubicBezTo>
                    <a:pt x="1677416" y="430671"/>
                    <a:pt x="1688144" y="419571"/>
                    <a:pt x="1695710" y="405184"/>
                  </a:cubicBezTo>
                  <a:cubicBezTo>
                    <a:pt x="1703275" y="390798"/>
                    <a:pt x="1707058" y="374178"/>
                    <a:pt x="1707058" y="355327"/>
                  </a:cubicBezTo>
                  <a:lnTo>
                    <a:pt x="1707058" y="196825"/>
                  </a:lnTo>
                  <a:cubicBezTo>
                    <a:pt x="1707058" y="177973"/>
                    <a:pt x="1703275" y="161354"/>
                    <a:pt x="1695710" y="146968"/>
                  </a:cubicBezTo>
                  <a:cubicBezTo>
                    <a:pt x="1688144" y="132581"/>
                    <a:pt x="1677416" y="121481"/>
                    <a:pt x="1663526" y="113667"/>
                  </a:cubicBezTo>
                  <a:cubicBezTo>
                    <a:pt x="1649635" y="105854"/>
                    <a:pt x="1633512" y="101947"/>
                    <a:pt x="1615157" y="101947"/>
                  </a:cubicBezTo>
                  <a:close/>
                  <a:moveTo>
                    <a:pt x="624557" y="101947"/>
                  </a:moveTo>
                  <a:cubicBezTo>
                    <a:pt x="606201" y="101947"/>
                    <a:pt x="590078" y="105854"/>
                    <a:pt x="576188" y="113667"/>
                  </a:cubicBezTo>
                  <a:cubicBezTo>
                    <a:pt x="562297" y="121481"/>
                    <a:pt x="551569" y="132581"/>
                    <a:pt x="544004" y="146968"/>
                  </a:cubicBezTo>
                  <a:cubicBezTo>
                    <a:pt x="536438" y="161354"/>
                    <a:pt x="532655" y="177973"/>
                    <a:pt x="532655" y="196825"/>
                  </a:cubicBezTo>
                  <a:lnTo>
                    <a:pt x="532655" y="355327"/>
                  </a:lnTo>
                  <a:cubicBezTo>
                    <a:pt x="532655" y="374178"/>
                    <a:pt x="536438" y="390798"/>
                    <a:pt x="544004" y="405184"/>
                  </a:cubicBezTo>
                  <a:cubicBezTo>
                    <a:pt x="551569" y="419571"/>
                    <a:pt x="562297" y="430671"/>
                    <a:pt x="576188" y="438485"/>
                  </a:cubicBezTo>
                  <a:cubicBezTo>
                    <a:pt x="590078" y="446298"/>
                    <a:pt x="606201" y="450205"/>
                    <a:pt x="624557" y="450205"/>
                  </a:cubicBezTo>
                  <a:cubicBezTo>
                    <a:pt x="642912" y="450205"/>
                    <a:pt x="659035" y="446298"/>
                    <a:pt x="672926" y="438485"/>
                  </a:cubicBezTo>
                  <a:cubicBezTo>
                    <a:pt x="686816" y="430671"/>
                    <a:pt x="697545" y="419571"/>
                    <a:pt x="705110" y="405184"/>
                  </a:cubicBezTo>
                  <a:cubicBezTo>
                    <a:pt x="712675" y="390798"/>
                    <a:pt x="716458" y="374178"/>
                    <a:pt x="716458" y="355327"/>
                  </a:cubicBezTo>
                  <a:lnTo>
                    <a:pt x="716458" y="196825"/>
                  </a:lnTo>
                  <a:cubicBezTo>
                    <a:pt x="716458" y="177973"/>
                    <a:pt x="712675" y="161354"/>
                    <a:pt x="705110" y="146968"/>
                  </a:cubicBezTo>
                  <a:cubicBezTo>
                    <a:pt x="697545" y="132581"/>
                    <a:pt x="686816" y="121481"/>
                    <a:pt x="672926" y="113667"/>
                  </a:cubicBezTo>
                  <a:cubicBezTo>
                    <a:pt x="659035" y="105854"/>
                    <a:pt x="642912" y="101947"/>
                    <a:pt x="624557" y="101947"/>
                  </a:cubicBezTo>
                  <a:close/>
                  <a:moveTo>
                    <a:pt x="0" y="5581"/>
                  </a:moveTo>
                  <a:lnTo>
                    <a:pt x="101947" y="5581"/>
                  </a:lnTo>
                  <a:lnTo>
                    <a:pt x="101947" y="448344"/>
                  </a:lnTo>
                  <a:lnTo>
                    <a:pt x="362396" y="448344"/>
                  </a:lnTo>
                  <a:lnTo>
                    <a:pt x="362396" y="546571"/>
                  </a:lnTo>
                  <a:lnTo>
                    <a:pt x="101947" y="546571"/>
                  </a:lnTo>
                  <a:lnTo>
                    <a:pt x="45392" y="546571"/>
                  </a:lnTo>
                  <a:lnTo>
                    <a:pt x="0" y="546571"/>
                  </a:lnTo>
                  <a:close/>
                  <a:moveTo>
                    <a:pt x="1615157" y="0"/>
                  </a:moveTo>
                  <a:cubicBezTo>
                    <a:pt x="1654348" y="0"/>
                    <a:pt x="1688888" y="8247"/>
                    <a:pt x="1718778" y="24742"/>
                  </a:cubicBezTo>
                  <a:cubicBezTo>
                    <a:pt x="1748668" y="41238"/>
                    <a:pt x="1771798" y="64554"/>
                    <a:pt x="1788169" y="94692"/>
                  </a:cubicBezTo>
                  <a:cubicBezTo>
                    <a:pt x="1804540" y="124829"/>
                    <a:pt x="1812726" y="159742"/>
                    <a:pt x="1812726" y="199429"/>
                  </a:cubicBezTo>
                  <a:lnTo>
                    <a:pt x="1812726" y="352722"/>
                  </a:lnTo>
                  <a:cubicBezTo>
                    <a:pt x="1812726" y="392410"/>
                    <a:pt x="1804540" y="427323"/>
                    <a:pt x="1788169" y="457460"/>
                  </a:cubicBezTo>
                  <a:cubicBezTo>
                    <a:pt x="1771798" y="487598"/>
                    <a:pt x="1748668" y="510914"/>
                    <a:pt x="1718778" y="527409"/>
                  </a:cubicBezTo>
                  <a:cubicBezTo>
                    <a:pt x="1688888" y="543905"/>
                    <a:pt x="1654348" y="552152"/>
                    <a:pt x="1615157" y="552152"/>
                  </a:cubicBezTo>
                  <a:cubicBezTo>
                    <a:pt x="1575965" y="552152"/>
                    <a:pt x="1541425" y="543905"/>
                    <a:pt x="1511535" y="527409"/>
                  </a:cubicBezTo>
                  <a:cubicBezTo>
                    <a:pt x="1481645" y="510914"/>
                    <a:pt x="1458515" y="487598"/>
                    <a:pt x="1442144" y="457460"/>
                  </a:cubicBezTo>
                  <a:cubicBezTo>
                    <a:pt x="1425773" y="427323"/>
                    <a:pt x="1417587" y="392410"/>
                    <a:pt x="1417587" y="352722"/>
                  </a:cubicBezTo>
                  <a:lnTo>
                    <a:pt x="1417587" y="199429"/>
                  </a:lnTo>
                  <a:cubicBezTo>
                    <a:pt x="1417587" y="159742"/>
                    <a:pt x="1425773" y="124829"/>
                    <a:pt x="1442144" y="94692"/>
                  </a:cubicBezTo>
                  <a:cubicBezTo>
                    <a:pt x="1458515" y="64554"/>
                    <a:pt x="1481645" y="41238"/>
                    <a:pt x="1511535" y="24742"/>
                  </a:cubicBezTo>
                  <a:cubicBezTo>
                    <a:pt x="1541425" y="8247"/>
                    <a:pt x="1575965" y="0"/>
                    <a:pt x="1615157" y="0"/>
                  </a:cubicBezTo>
                  <a:close/>
                  <a:moveTo>
                    <a:pt x="1119113" y="0"/>
                  </a:moveTo>
                  <a:cubicBezTo>
                    <a:pt x="1151359" y="0"/>
                    <a:pt x="1181124" y="6635"/>
                    <a:pt x="1208409" y="19905"/>
                  </a:cubicBezTo>
                  <a:cubicBezTo>
                    <a:pt x="1235695" y="33176"/>
                    <a:pt x="1258453" y="51966"/>
                    <a:pt x="1276684" y="76274"/>
                  </a:cubicBezTo>
                  <a:cubicBezTo>
                    <a:pt x="1294916" y="100583"/>
                    <a:pt x="1307256" y="128736"/>
                    <a:pt x="1313705" y="160734"/>
                  </a:cubicBezTo>
                  <a:lnTo>
                    <a:pt x="1203573" y="160734"/>
                  </a:lnTo>
                  <a:cubicBezTo>
                    <a:pt x="1199852" y="149324"/>
                    <a:pt x="1193713" y="139464"/>
                    <a:pt x="1185155" y="131155"/>
                  </a:cubicBezTo>
                  <a:cubicBezTo>
                    <a:pt x="1176597" y="122845"/>
                    <a:pt x="1166552" y="116520"/>
                    <a:pt x="1155017" y="112179"/>
                  </a:cubicBezTo>
                  <a:cubicBezTo>
                    <a:pt x="1143483" y="107838"/>
                    <a:pt x="1131515" y="105668"/>
                    <a:pt x="1119113" y="105668"/>
                  </a:cubicBezTo>
                  <a:cubicBezTo>
                    <a:pt x="1101005" y="105668"/>
                    <a:pt x="1085068" y="109636"/>
                    <a:pt x="1071302" y="117574"/>
                  </a:cubicBezTo>
                  <a:cubicBezTo>
                    <a:pt x="1057535" y="125511"/>
                    <a:pt x="1046869" y="136798"/>
                    <a:pt x="1039303" y="151432"/>
                  </a:cubicBezTo>
                  <a:cubicBezTo>
                    <a:pt x="1031738" y="166067"/>
                    <a:pt x="1027955" y="182934"/>
                    <a:pt x="1027955" y="202034"/>
                  </a:cubicBezTo>
                  <a:lnTo>
                    <a:pt x="1027955" y="361652"/>
                  </a:lnTo>
                  <a:cubicBezTo>
                    <a:pt x="1027955" y="378519"/>
                    <a:pt x="1031800" y="393402"/>
                    <a:pt x="1039489" y="406301"/>
                  </a:cubicBezTo>
                  <a:cubicBezTo>
                    <a:pt x="1047179" y="419199"/>
                    <a:pt x="1058093" y="429121"/>
                    <a:pt x="1072232" y="436066"/>
                  </a:cubicBezTo>
                  <a:cubicBezTo>
                    <a:pt x="1086370" y="443011"/>
                    <a:pt x="1102741" y="446484"/>
                    <a:pt x="1121345" y="446484"/>
                  </a:cubicBezTo>
                  <a:cubicBezTo>
                    <a:pt x="1139700" y="446484"/>
                    <a:pt x="1155762" y="442701"/>
                    <a:pt x="1169528" y="435136"/>
                  </a:cubicBezTo>
                  <a:cubicBezTo>
                    <a:pt x="1183295" y="427571"/>
                    <a:pt x="1193899" y="416594"/>
                    <a:pt x="1201340" y="402208"/>
                  </a:cubicBezTo>
                  <a:cubicBezTo>
                    <a:pt x="1208782" y="387821"/>
                    <a:pt x="1212502" y="370830"/>
                    <a:pt x="1212502" y="351234"/>
                  </a:cubicBezTo>
                  <a:lnTo>
                    <a:pt x="1212502" y="342304"/>
                  </a:lnTo>
                  <a:lnTo>
                    <a:pt x="1130647" y="342304"/>
                  </a:lnTo>
                  <a:lnTo>
                    <a:pt x="1130647" y="244078"/>
                  </a:lnTo>
                  <a:lnTo>
                    <a:pt x="1318170" y="244078"/>
                  </a:lnTo>
                  <a:lnTo>
                    <a:pt x="1318170" y="349746"/>
                  </a:lnTo>
                  <a:cubicBezTo>
                    <a:pt x="1318170" y="389929"/>
                    <a:pt x="1310047" y="425338"/>
                    <a:pt x="1293800" y="455972"/>
                  </a:cubicBezTo>
                  <a:cubicBezTo>
                    <a:pt x="1277552" y="486606"/>
                    <a:pt x="1254546" y="510294"/>
                    <a:pt x="1224781" y="527037"/>
                  </a:cubicBezTo>
                  <a:cubicBezTo>
                    <a:pt x="1195015" y="543781"/>
                    <a:pt x="1160536" y="552152"/>
                    <a:pt x="1121345" y="552152"/>
                  </a:cubicBezTo>
                  <a:cubicBezTo>
                    <a:pt x="1081906" y="552152"/>
                    <a:pt x="1047117" y="544277"/>
                    <a:pt x="1016979" y="528526"/>
                  </a:cubicBezTo>
                  <a:cubicBezTo>
                    <a:pt x="986842" y="512775"/>
                    <a:pt x="963525" y="490512"/>
                    <a:pt x="947030" y="461739"/>
                  </a:cubicBezTo>
                  <a:cubicBezTo>
                    <a:pt x="930535" y="432966"/>
                    <a:pt x="922287" y="399603"/>
                    <a:pt x="922287" y="361652"/>
                  </a:cubicBezTo>
                  <a:lnTo>
                    <a:pt x="922287" y="202034"/>
                  </a:lnTo>
                  <a:cubicBezTo>
                    <a:pt x="922287" y="161850"/>
                    <a:pt x="930411" y="126504"/>
                    <a:pt x="946658" y="95994"/>
                  </a:cubicBezTo>
                  <a:cubicBezTo>
                    <a:pt x="962905" y="65484"/>
                    <a:pt x="985911" y="41858"/>
                    <a:pt x="1015677" y="25114"/>
                  </a:cubicBezTo>
                  <a:cubicBezTo>
                    <a:pt x="1045443" y="8371"/>
                    <a:pt x="1079921" y="0"/>
                    <a:pt x="1119113" y="0"/>
                  </a:cubicBezTo>
                  <a:close/>
                  <a:moveTo>
                    <a:pt x="624557" y="0"/>
                  </a:moveTo>
                  <a:cubicBezTo>
                    <a:pt x="663748" y="0"/>
                    <a:pt x="698289" y="8247"/>
                    <a:pt x="728178" y="24742"/>
                  </a:cubicBezTo>
                  <a:cubicBezTo>
                    <a:pt x="758068" y="41238"/>
                    <a:pt x="781198" y="64554"/>
                    <a:pt x="797569" y="94692"/>
                  </a:cubicBezTo>
                  <a:cubicBezTo>
                    <a:pt x="813940" y="124829"/>
                    <a:pt x="822126" y="159742"/>
                    <a:pt x="822126" y="199429"/>
                  </a:cubicBezTo>
                  <a:lnTo>
                    <a:pt x="822126" y="352722"/>
                  </a:lnTo>
                  <a:cubicBezTo>
                    <a:pt x="822126" y="392410"/>
                    <a:pt x="813940" y="427323"/>
                    <a:pt x="797569" y="457460"/>
                  </a:cubicBezTo>
                  <a:cubicBezTo>
                    <a:pt x="781198" y="487598"/>
                    <a:pt x="758068" y="510914"/>
                    <a:pt x="728178" y="527409"/>
                  </a:cubicBezTo>
                  <a:cubicBezTo>
                    <a:pt x="698289" y="543905"/>
                    <a:pt x="663748" y="552152"/>
                    <a:pt x="624557" y="552152"/>
                  </a:cubicBezTo>
                  <a:cubicBezTo>
                    <a:pt x="585365" y="552152"/>
                    <a:pt x="550825" y="543905"/>
                    <a:pt x="520935" y="527409"/>
                  </a:cubicBezTo>
                  <a:cubicBezTo>
                    <a:pt x="491045" y="510914"/>
                    <a:pt x="467915" y="487598"/>
                    <a:pt x="451544" y="457460"/>
                  </a:cubicBezTo>
                  <a:cubicBezTo>
                    <a:pt x="435173" y="427323"/>
                    <a:pt x="426987" y="392410"/>
                    <a:pt x="426987" y="352722"/>
                  </a:cubicBezTo>
                  <a:lnTo>
                    <a:pt x="426987" y="199429"/>
                  </a:lnTo>
                  <a:cubicBezTo>
                    <a:pt x="426987" y="159742"/>
                    <a:pt x="435173" y="124829"/>
                    <a:pt x="451544" y="94692"/>
                  </a:cubicBezTo>
                  <a:cubicBezTo>
                    <a:pt x="467915" y="64554"/>
                    <a:pt x="491045" y="41238"/>
                    <a:pt x="520935" y="24742"/>
                  </a:cubicBezTo>
                  <a:cubicBezTo>
                    <a:pt x="550825" y="8247"/>
                    <a:pt x="585365" y="0"/>
                    <a:pt x="624557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6000" b="1" dirty="0">
                <a:solidFill>
                  <a:schemeClr val="accent5">
                    <a:lumMod val="50000"/>
                  </a:schemeClr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4" name="PA-任意多边形 57"/>
            <p:cNvSpPr/>
            <p:nvPr>
              <p:custDataLst>
                <p:tags r:id="rId2"/>
              </p:custDataLst>
            </p:nvPr>
          </p:nvSpPr>
          <p:spPr>
            <a:xfrm>
              <a:off x="6674468" y="1141141"/>
              <a:ext cx="1880714" cy="306585"/>
            </a:xfrm>
            <a:custGeom>
              <a:avLst/>
              <a:gdLst/>
              <a:ahLst/>
              <a:cxnLst/>
              <a:rect l="l" t="t" r="r" b="b"/>
              <a:pathLst>
                <a:path w="1820466" h="296764">
                  <a:moveTo>
                    <a:pt x="636984" y="186333"/>
                  </a:moveTo>
                  <a:lnTo>
                    <a:pt x="673894" y="198835"/>
                  </a:lnTo>
                  <a:cubicBezTo>
                    <a:pt x="663972" y="228997"/>
                    <a:pt x="654745" y="253604"/>
                    <a:pt x="646212" y="272654"/>
                  </a:cubicBezTo>
                  <a:lnTo>
                    <a:pt x="609005" y="258366"/>
                  </a:lnTo>
                  <a:cubicBezTo>
                    <a:pt x="619720" y="236340"/>
                    <a:pt x="629047" y="212329"/>
                    <a:pt x="636984" y="186333"/>
                  </a:cubicBezTo>
                  <a:close/>
                  <a:moveTo>
                    <a:pt x="967383" y="178594"/>
                  </a:moveTo>
                  <a:lnTo>
                    <a:pt x="967383" y="229493"/>
                  </a:lnTo>
                  <a:lnTo>
                    <a:pt x="1009650" y="229493"/>
                  </a:lnTo>
                  <a:lnTo>
                    <a:pt x="1009650" y="178594"/>
                  </a:lnTo>
                  <a:close/>
                  <a:moveTo>
                    <a:pt x="862013" y="176511"/>
                  </a:moveTo>
                  <a:cubicBezTo>
                    <a:pt x="875506" y="193576"/>
                    <a:pt x="890389" y="213420"/>
                    <a:pt x="906661" y="236042"/>
                  </a:cubicBezTo>
                  <a:lnTo>
                    <a:pt x="873919" y="260152"/>
                  </a:lnTo>
                  <a:lnTo>
                    <a:pt x="854273" y="231281"/>
                  </a:lnTo>
                  <a:lnTo>
                    <a:pt x="849032" y="248962"/>
                  </a:lnTo>
                  <a:cubicBezTo>
                    <a:pt x="843683" y="264831"/>
                    <a:pt x="838014" y="275258"/>
                    <a:pt x="832024" y="280244"/>
                  </a:cubicBezTo>
                  <a:cubicBezTo>
                    <a:pt x="824037" y="286892"/>
                    <a:pt x="813891" y="290215"/>
                    <a:pt x="801588" y="290215"/>
                  </a:cubicBezTo>
                  <a:lnTo>
                    <a:pt x="725091" y="290215"/>
                  </a:lnTo>
                  <a:cubicBezTo>
                    <a:pt x="695325" y="290215"/>
                    <a:pt x="680442" y="276325"/>
                    <a:pt x="680442" y="248543"/>
                  </a:cubicBezTo>
                  <a:lnTo>
                    <a:pt x="680442" y="189310"/>
                  </a:lnTo>
                  <a:lnTo>
                    <a:pt x="719733" y="189310"/>
                  </a:lnTo>
                  <a:lnTo>
                    <a:pt x="719733" y="237530"/>
                  </a:lnTo>
                  <a:cubicBezTo>
                    <a:pt x="719733" y="248841"/>
                    <a:pt x="725488" y="254497"/>
                    <a:pt x="736997" y="254497"/>
                  </a:cubicBezTo>
                  <a:lnTo>
                    <a:pt x="783431" y="254497"/>
                  </a:lnTo>
                  <a:cubicBezTo>
                    <a:pt x="790178" y="254497"/>
                    <a:pt x="796057" y="253083"/>
                    <a:pt x="801068" y="250255"/>
                  </a:cubicBezTo>
                  <a:cubicBezTo>
                    <a:pt x="806078" y="247427"/>
                    <a:pt x="810121" y="235149"/>
                    <a:pt x="813197" y="213420"/>
                  </a:cubicBezTo>
                  <a:cubicBezTo>
                    <a:pt x="821333" y="217190"/>
                    <a:pt x="828824" y="220564"/>
                    <a:pt x="835670" y="223540"/>
                  </a:cubicBezTo>
                  <a:lnTo>
                    <a:pt x="854272" y="231279"/>
                  </a:lnTo>
                  <a:lnTo>
                    <a:pt x="851892" y="227782"/>
                  </a:lnTo>
                  <a:cubicBezTo>
                    <a:pt x="844550" y="217414"/>
                    <a:pt x="837208" y="207467"/>
                    <a:pt x="829866" y="197942"/>
                  </a:cubicBezTo>
                  <a:close/>
                  <a:moveTo>
                    <a:pt x="34826" y="169962"/>
                  </a:moveTo>
                  <a:cubicBezTo>
                    <a:pt x="47129" y="175320"/>
                    <a:pt x="59928" y="179983"/>
                    <a:pt x="73224" y="183952"/>
                  </a:cubicBezTo>
                  <a:cubicBezTo>
                    <a:pt x="64095" y="217885"/>
                    <a:pt x="54868" y="254596"/>
                    <a:pt x="45542" y="294085"/>
                  </a:cubicBezTo>
                  <a:cubicBezTo>
                    <a:pt x="32048" y="289322"/>
                    <a:pt x="18951" y="285254"/>
                    <a:pt x="6251" y="281881"/>
                  </a:cubicBezTo>
                  <a:cubicBezTo>
                    <a:pt x="16371" y="249337"/>
                    <a:pt x="25896" y="212031"/>
                    <a:pt x="34826" y="169962"/>
                  </a:cubicBezTo>
                  <a:close/>
                  <a:moveTo>
                    <a:pt x="1480245" y="152103"/>
                  </a:moveTo>
                  <a:cubicBezTo>
                    <a:pt x="1492746" y="182067"/>
                    <a:pt x="1504752" y="213519"/>
                    <a:pt x="1516261" y="246460"/>
                  </a:cubicBezTo>
                  <a:lnTo>
                    <a:pt x="1479649" y="260450"/>
                  </a:lnTo>
                  <a:cubicBezTo>
                    <a:pt x="1468140" y="225326"/>
                    <a:pt x="1456531" y="193477"/>
                    <a:pt x="1444824" y="164902"/>
                  </a:cubicBezTo>
                  <a:close/>
                  <a:moveTo>
                    <a:pt x="1344216" y="149722"/>
                  </a:moveTo>
                  <a:lnTo>
                    <a:pt x="1379637" y="159842"/>
                  </a:lnTo>
                  <a:cubicBezTo>
                    <a:pt x="1367532" y="198339"/>
                    <a:pt x="1355130" y="231577"/>
                    <a:pt x="1342430" y="259557"/>
                  </a:cubicBezTo>
                  <a:cubicBezTo>
                    <a:pt x="1329928" y="253207"/>
                    <a:pt x="1318220" y="248444"/>
                    <a:pt x="1307306" y="245269"/>
                  </a:cubicBezTo>
                  <a:cubicBezTo>
                    <a:pt x="1320403" y="218480"/>
                    <a:pt x="1332706" y="186631"/>
                    <a:pt x="1344216" y="149722"/>
                  </a:cubicBezTo>
                  <a:close/>
                  <a:moveTo>
                    <a:pt x="149424" y="147340"/>
                  </a:moveTo>
                  <a:lnTo>
                    <a:pt x="188119" y="147340"/>
                  </a:lnTo>
                  <a:lnTo>
                    <a:pt x="188119" y="189608"/>
                  </a:lnTo>
                  <a:lnTo>
                    <a:pt x="213717" y="180975"/>
                  </a:lnTo>
                  <a:cubicBezTo>
                    <a:pt x="227013" y="212527"/>
                    <a:pt x="237232" y="239515"/>
                    <a:pt x="244376" y="261938"/>
                  </a:cubicBezTo>
                  <a:lnTo>
                    <a:pt x="214610" y="272356"/>
                  </a:lnTo>
                  <a:cubicBezTo>
                    <a:pt x="209550" y="252810"/>
                    <a:pt x="200720" y="226368"/>
                    <a:pt x="188119" y="193031"/>
                  </a:cubicBezTo>
                  <a:lnTo>
                    <a:pt x="188119" y="260152"/>
                  </a:lnTo>
                  <a:cubicBezTo>
                    <a:pt x="188119" y="269479"/>
                    <a:pt x="185837" y="276722"/>
                    <a:pt x="181273" y="281881"/>
                  </a:cubicBezTo>
                  <a:cubicBezTo>
                    <a:pt x="176709" y="287040"/>
                    <a:pt x="170557" y="290116"/>
                    <a:pt x="162818" y="291108"/>
                  </a:cubicBezTo>
                  <a:cubicBezTo>
                    <a:pt x="155079" y="292101"/>
                    <a:pt x="139402" y="292795"/>
                    <a:pt x="115788" y="293192"/>
                  </a:cubicBezTo>
                  <a:cubicBezTo>
                    <a:pt x="113308" y="279698"/>
                    <a:pt x="110282" y="267395"/>
                    <a:pt x="106710" y="256283"/>
                  </a:cubicBezTo>
                  <a:lnTo>
                    <a:pt x="99120" y="269379"/>
                  </a:lnTo>
                  <a:lnTo>
                    <a:pt x="66973" y="250925"/>
                  </a:lnTo>
                  <a:cubicBezTo>
                    <a:pt x="83245" y="226517"/>
                    <a:pt x="97334" y="201514"/>
                    <a:pt x="109240" y="175915"/>
                  </a:cubicBezTo>
                  <a:lnTo>
                    <a:pt x="141684" y="191096"/>
                  </a:lnTo>
                  <a:cubicBezTo>
                    <a:pt x="131267" y="212031"/>
                    <a:pt x="119856" y="233313"/>
                    <a:pt x="107454" y="254943"/>
                  </a:cubicBezTo>
                  <a:cubicBezTo>
                    <a:pt x="116384" y="255836"/>
                    <a:pt x="125214" y="256283"/>
                    <a:pt x="133945" y="256283"/>
                  </a:cubicBezTo>
                  <a:cubicBezTo>
                    <a:pt x="144264" y="256283"/>
                    <a:pt x="149424" y="250429"/>
                    <a:pt x="149424" y="238721"/>
                  </a:cubicBezTo>
                  <a:close/>
                  <a:moveTo>
                    <a:pt x="1097756" y="126207"/>
                  </a:moveTo>
                  <a:cubicBezTo>
                    <a:pt x="1112044" y="143272"/>
                    <a:pt x="1127423" y="164009"/>
                    <a:pt x="1143893" y="188417"/>
                  </a:cubicBezTo>
                  <a:lnTo>
                    <a:pt x="1106388" y="213420"/>
                  </a:lnTo>
                  <a:cubicBezTo>
                    <a:pt x="1091307" y="188615"/>
                    <a:pt x="1076920" y="167482"/>
                    <a:pt x="1063228" y="150019"/>
                  </a:cubicBezTo>
                  <a:close/>
                  <a:moveTo>
                    <a:pt x="854571" y="95250"/>
                  </a:moveTo>
                  <a:cubicBezTo>
                    <a:pt x="871240" y="111324"/>
                    <a:pt x="888008" y="129481"/>
                    <a:pt x="904875" y="149722"/>
                  </a:cubicBezTo>
                  <a:lnTo>
                    <a:pt x="874514" y="172939"/>
                  </a:lnTo>
                  <a:cubicBezTo>
                    <a:pt x="858242" y="151706"/>
                    <a:pt x="842466" y="132656"/>
                    <a:pt x="827187" y="115789"/>
                  </a:cubicBezTo>
                  <a:close/>
                  <a:moveTo>
                    <a:pt x="1320403" y="92274"/>
                  </a:moveTo>
                  <a:lnTo>
                    <a:pt x="1511796" y="92274"/>
                  </a:lnTo>
                  <a:lnTo>
                    <a:pt x="1511796" y="130969"/>
                  </a:lnTo>
                  <a:lnTo>
                    <a:pt x="1436787" y="130969"/>
                  </a:lnTo>
                  <a:lnTo>
                    <a:pt x="1436787" y="258366"/>
                  </a:lnTo>
                  <a:cubicBezTo>
                    <a:pt x="1436787" y="268983"/>
                    <a:pt x="1433860" y="277143"/>
                    <a:pt x="1428006" y="282848"/>
                  </a:cubicBezTo>
                  <a:cubicBezTo>
                    <a:pt x="1422152" y="288553"/>
                    <a:pt x="1413743" y="291753"/>
                    <a:pt x="1402780" y="292448"/>
                  </a:cubicBezTo>
                  <a:cubicBezTo>
                    <a:pt x="1391816" y="293142"/>
                    <a:pt x="1376859" y="293490"/>
                    <a:pt x="1357908" y="293490"/>
                  </a:cubicBezTo>
                  <a:cubicBezTo>
                    <a:pt x="1355130" y="277416"/>
                    <a:pt x="1352451" y="263625"/>
                    <a:pt x="1349871" y="252115"/>
                  </a:cubicBezTo>
                  <a:cubicBezTo>
                    <a:pt x="1360388" y="253108"/>
                    <a:pt x="1369814" y="253604"/>
                    <a:pt x="1378149" y="253604"/>
                  </a:cubicBezTo>
                  <a:cubicBezTo>
                    <a:pt x="1389658" y="253604"/>
                    <a:pt x="1395413" y="248246"/>
                    <a:pt x="1395413" y="237530"/>
                  </a:cubicBezTo>
                  <a:lnTo>
                    <a:pt x="1395413" y="130969"/>
                  </a:lnTo>
                  <a:lnTo>
                    <a:pt x="1320403" y="130969"/>
                  </a:lnTo>
                  <a:close/>
                  <a:moveTo>
                    <a:pt x="733723" y="89595"/>
                  </a:moveTo>
                  <a:lnTo>
                    <a:pt x="764679" y="110431"/>
                  </a:lnTo>
                  <a:cubicBezTo>
                    <a:pt x="746820" y="135831"/>
                    <a:pt x="730448" y="156568"/>
                    <a:pt x="715566" y="172641"/>
                  </a:cubicBezTo>
                  <a:cubicBezTo>
                    <a:pt x="706636" y="164108"/>
                    <a:pt x="697508" y="155774"/>
                    <a:pt x="688181" y="147638"/>
                  </a:cubicBezTo>
                  <a:cubicBezTo>
                    <a:pt x="704056" y="129779"/>
                    <a:pt x="719237" y="110431"/>
                    <a:pt x="733723" y="89595"/>
                  </a:cubicBezTo>
                  <a:close/>
                  <a:moveTo>
                    <a:pt x="967383" y="88702"/>
                  </a:moveTo>
                  <a:lnTo>
                    <a:pt x="967383" y="139601"/>
                  </a:lnTo>
                  <a:lnTo>
                    <a:pt x="1009650" y="139601"/>
                  </a:lnTo>
                  <a:lnTo>
                    <a:pt x="1009650" y="88702"/>
                  </a:lnTo>
                  <a:close/>
                  <a:moveTo>
                    <a:pt x="1719114" y="86618"/>
                  </a:moveTo>
                  <a:lnTo>
                    <a:pt x="1718816" y="87511"/>
                  </a:lnTo>
                  <a:cubicBezTo>
                    <a:pt x="1722983" y="128092"/>
                    <a:pt x="1730077" y="159098"/>
                    <a:pt x="1740098" y="180529"/>
                  </a:cubicBezTo>
                  <a:cubicBezTo>
                    <a:pt x="1751508" y="157709"/>
                    <a:pt x="1759545" y="126405"/>
                    <a:pt x="1764208" y="86618"/>
                  </a:cubicBezTo>
                  <a:close/>
                  <a:moveTo>
                    <a:pt x="24408" y="81261"/>
                  </a:moveTo>
                  <a:cubicBezTo>
                    <a:pt x="40481" y="92968"/>
                    <a:pt x="56158" y="105470"/>
                    <a:pt x="71438" y="118765"/>
                  </a:cubicBezTo>
                  <a:lnTo>
                    <a:pt x="44649" y="150912"/>
                  </a:lnTo>
                  <a:cubicBezTo>
                    <a:pt x="30361" y="137220"/>
                    <a:pt x="15478" y="123429"/>
                    <a:pt x="0" y="109538"/>
                  </a:cubicBezTo>
                  <a:close/>
                  <a:moveTo>
                    <a:pt x="779859" y="73819"/>
                  </a:moveTo>
                  <a:lnTo>
                    <a:pt x="820638" y="73819"/>
                  </a:lnTo>
                  <a:lnTo>
                    <a:pt x="820638" y="145852"/>
                  </a:lnTo>
                  <a:cubicBezTo>
                    <a:pt x="820638" y="152897"/>
                    <a:pt x="818530" y="160512"/>
                    <a:pt x="814313" y="168697"/>
                  </a:cubicBezTo>
                  <a:cubicBezTo>
                    <a:pt x="810096" y="176883"/>
                    <a:pt x="795586" y="181075"/>
                    <a:pt x="770781" y="181273"/>
                  </a:cubicBezTo>
                  <a:cubicBezTo>
                    <a:pt x="782687" y="192386"/>
                    <a:pt x="793849" y="203399"/>
                    <a:pt x="804267" y="214313"/>
                  </a:cubicBezTo>
                  <a:lnTo>
                    <a:pt x="773906" y="240804"/>
                  </a:lnTo>
                  <a:cubicBezTo>
                    <a:pt x="758825" y="222945"/>
                    <a:pt x="745133" y="207566"/>
                    <a:pt x="732830" y="194668"/>
                  </a:cubicBezTo>
                  <a:lnTo>
                    <a:pt x="752922" y="177552"/>
                  </a:lnTo>
                  <a:cubicBezTo>
                    <a:pt x="750838" y="169317"/>
                    <a:pt x="747812" y="159743"/>
                    <a:pt x="743843" y="148829"/>
                  </a:cubicBezTo>
                  <a:cubicBezTo>
                    <a:pt x="752376" y="149424"/>
                    <a:pt x="759470" y="149722"/>
                    <a:pt x="765125" y="149722"/>
                  </a:cubicBezTo>
                  <a:cubicBezTo>
                    <a:pt x="770682" y="149722"/>
                    <a:pt x="774526" y="148729"/>
                    <a:pt x="776660" y="146745"/>
                  </a:cubicBezTo>
                  <a:cubicBezTo>
                    <a:pt x="778793" y="144761"/>
                    <a:pt x="779859" y="141486"/>
                    <a:pt x="779859" y="136922"/>
                  </a:cubicBezTo>
                  <a:close/>
                  <a:moveTo>
                    <a:pt x="506909" y="65485"/>
                  </a:moveTo>
                  <a:lnTo>
                    <a:pt x="506909" y="223838"/>
                  </a:lnTo>
                  <a:lnTo>
                    <a:pt x="547390" y="223838"/>
                  </a:lnTo>
                  <a:lnTo>
                    <a:pt x="547390" y="65485"/>
                  </a:lnTo>
                  <a:close/>
                  <a:moveTo>
                    <a:pt x="467023" y="26492"/>
                  </a:moveTo>
                  <a:lnTo>
                    <a:pt x="587276" y="26492"/>
                  </a:lnTo>
                  <a:lnTo>
                    <a:pt x="587276" y="287239"/>
                  </a:lnTo>
                  <a:lnTo>
                    <a:pt x="547390" y="287239"/>
                  </a:lnTo>
                  <a:lnTo>
                    <a:pt x="547390" y="262831"/>
                  </a:lnTo>
                  <a:lnTo>
                    <a:pt x="506909" y="262831"/>
                  </a:lnTo>
                  <a:lnTo>
                    <a:pt x="506909" y="289025"/>
                  </a:lnTo>
                  <a:lnTo>
                    <a:pt x="467023" y="289025"/>
                  </a:lnTo>
                  <a:close/>
                  <a:moveTo>
                    <a:pt x="1332309" y="17860"/>
                  </a:moveTo>
                  <a:lnTo>
                    <a:pt x="1500485" y="17860"/>
                  </a:lnTo>
                  <a:lnTo>
                    <a:pt x="1500485" y="56555"/>
                  </a:lnTo>
                  <a:lnTo>
                    <a:pt x="1332309" y="56555"/>
                  </a:lnTo>
                  <a:close/>
                  <a:moveTo>
                    <a:pt x="91381" y="14586"/>
                  </a:moveTo>
                  <a:lnTo>
                    <a:pt x="273546" y="14586"/>
                  </a:lnTo>
                  <a:lnTo>
                    <a:pt x="273546" y="48518"/>
                  </a:lnTo>
                  <a:lnTo>
                    <a:pt x="193030" y="48518"/>
                  </a:lnTo>
                  <a:cubicBezTo>
                    <a:pt x="190252" y="58738"/>
                    <a:pt x="186779" y="68958"/>
                    <a:pt x="182612" y="79177"/>
                  </a:cubicBezTo>
                  <a:lnTo>
                    <a:pt x="290215" y="79177"/>
                  </a:lnTo>
                  <a:lnTo>
                    <a:pt x="290215" y="113110"/>
                  </a:lnTo>
                  <a:lnTo>
                    <a:pt x="228898" y="113110"/>
                  </a:lnTo>
                  <a:cubicBezTo>
                    <a:pt x="247749" y="130275"/>
                    <a:pt x="270867" y="143173"/>
                    <a:pt x="298252" y="151805"/>
                  </a:cubicBezTo>
                  <a:lnTo>
                    <a:pt x="279499" y="191393"/>
                  </a:lnTo>
                  <a:cubicBezTo>
                    <a:pt x="274439" y="189409"/>
                    <a:pt x="269478" y="187226"/>
                    <a:pt x="264617" y="184845"/>
                  </a:cubicBezTo>
                  <a:cubicBezTo>
                    <a:pt x="276424" y="206872"/>
                    <a:pt x="287536" y="229890"/>
                    <a:pt x="297954" y="253901"/>
                  </a:cubicBezTo>
                  <a:lnTo>
                    <a:pt x="265807" y="267593"/>
                  </a:lnTo>
                  <a:cubicBezTo>
                    <a:pt x="257473" y="244376"/>
                    <a:pt x="246162" y="218480"/>
                    <a:pt x="231874" y="189905"/>
                  </a:cubicBezTo>
                  <a:lnTo>
                    <a:pt x="255836" y="180083"/>
                  </a:lnTo>
                  <a:cubicBezTo>
                    <a:pt x="228749" y="164704"/>
                    <a:pt x="205730" y="142379"/>
                    <a:pt x="186779" y="113110"/>
                  </a:cubicBezTo>
                  <a:lnTo>
                    <a:pt x="166241" y="113110"/>
                  </a:lnTo>
                  <a:cubicBezTo>
                    <a:pt x="147985" y="143372"/>
                    <a:pt x="121245" y="169565"/>
                    <a:pt x="86023" y="191691"/>
                  </a:cubicBezTo>
                  <a:cubicBezTo>
                    <a:pt x="75704" y="177999"/>
                    <a:pt x="66080" y="166490"/>
                    <a:pt x="57150" y="157163"/>
                  </a:cubicBezTo>
                  <a:cubicBezTo>
                    <a:pt x="83145" y="145654"/>
                    <a:pt x="104031" y="130969"/>
                    <a:pt x="119807" y="113110"/>
                  </a:cubicBezTo>
                  <a:lnTo>
                    <a:pt x="77688" y="113110"/>
                  </a:lnTo>
                  <a:lnTo>
                    <a:pt x="77688" y="79177"/>
                  </a:lnTo>
                  <a:lnTo>
                    <a:pt x="142131" y="79177"/>
                  </a:lnTo>
                  <a:cubicBezTo>
                    <a:pt x="146794" y="69553"/>
                    <a:pt x="150565" y="59333"/>
                    <a:pt x="153442" y="48518"/>
                  </a:cubicBezTo>
                  <a:lnTo>
                    <a:pt x="91381" y="48518"/>
                  </a:lnTo>
                  <a:close/>
                  <a:moveTo>
                    <a:pt x="32742" y="3572"/>
                  </a:moveTo>
                  <a:cubicBezTo>
                    <a:pt x="53380" y="18257"/>
                    <a:pt x="69652" y="30461"/>
                    <a:pt x="81558" y="40184"/>
                  </a:cubicBezTo>
                  <a:lnTo>
                    <a:pt x="53876" y="70247"/>
                  </a:lnTo>
                  <a:cubicBezTo>
                    <a:pt x="39985" y="56555"/>
                    <a:pt x="24706" y="42962"/>
                    <a:pt x="8037" y="29468"/>
                  </a:cubicBezTo>
                  <a:close/>
                  <a:moveTo>
                    <a:pt x="1254324" y="2382"/>
                  </a:moveTo>
                  <a:lnTo>
                    <a:pt x="1290935" y="2382"/>
                  </a:lnTo>
                  <a:lnTo>
                    <a:pt x="1290935" y="54472"/>
                  </a:lnTo>
                  <a:lnTo>
                    <a:pt x="1319510" y="54472"/>
                  </a:lnTo>
                  <a:lnTo>
                    <a:pt x="1319510" y="93465"/>
                  </a:lnTo>
                  <a:lnTo>
                    <a:pt x="1290935" y="93465"/>
                  </a:lnTo>
                  <a:lnTo>
                    <a:pt x="1290935" y="127844"/>
                  </a:lnTo>
                  <a:cubicBezTo>
                    <a:pt x="1303734" y="134988"/>
                    <a:pt x="1315938" y="141983"/>
                    <a:pt x="1327547" y="148829"/>
                  </a:cubicBezTo>
                  <a:lnTo>
                    <a:pt x="1309092" y="182464"/>
                  </a:lnTo>
                  <a:cubicBezTo>
                    <a:pt x="1304925" y="178892"/>
                    <a:pt x="1298873" y="174427"/>
                    <a:pt x="1290935" y="169069"/>
                  </a:cubicBezTo>
                  <a:lnTo>
                    <a:pt x="1290935" y="294978"/>
                  </a:lnTo>
                  <a:lnTo>
                    <a:pt x="1254324" y="294978"/>
                  </a:lnTo>
                  <a:lnTo>
                    <a:pt x="1254324" y="172343"/>
                  </a:lnTo>
                  <a:cubicBezTo>
                    <a:pt x="1246783" y="191790"/>
                    <a:pt x="1237853" y="210443"/>
                    <a:pt x="1227534" y="228303"/>
                  </a:cubicBezTo>
                  <a:cubicBezTo>
                    <a:pt x="1224161" y="207665"/>
                    <a:pt x="1220986" y="189508"/>
                    <a:pt x="1218009" y="173832"/>
                  </a:cubicBezTo>
                  <a:cubicBezTo>
                    <a:pt x="1233289" y="147340"/>
                    <a:pt x="1244600" y="120551"/>
                    <a:pt x="1251942" y="93465"/>
                  </a:cubicBezTo>
                  <a:lnTo>
                    <a:pt x="1220093" y="93465"/>
                  </a:lnTo>
                  <a:lnTo>
                    <a:pt x="1220093" y="54472"/>
                  </a:lnTo>
                  <a:lnTo>
                    <a:pt x="1254324" y="54472"/>
                  </a:lnTo>
                  <a:close/>
                  <a:moveTo>
                    <a:pt x="1096863" y="1786"/>
                  </a:moveTo>
                  <a:lnTo>
                    <a:pt x="1137940" y="12502"/>
                  </a:lnTo>
                  <a:cubicBezTo>
                    <a:pt x="1133574" y="25698"/>
                    <a:pt x="1128911" y="38597"/>
                    <a:pt x="1123950" y="51197"/>
                  </a:cubicBezTo>
                  <a:lnTo>
                    <a:pt x="1200745" y="51197"/>
                  </a:lnTo>
                  <a:lnTo>
                    <a:pt x="1197322" y="222499"/>
                  </a:lnTo>
                  <a:cubicBezTo>
                    <a:pt x="1196826" y="240953"/>
                    <a:pt x="1195288" y="253876"/>
                    <a:pt x="1192709" y="261268"/>
                  </a:cubicBezTo>
                  <a:cubicBezTo>
                    <a:pt x="1190129" y="268660"/>
                    <a:pt x="1186111" y="274688"/>
                    <a:pt x="1180654" y="279351"/>
                  </a:cubicBezTo>
                  <a:cubicBezTo>
                    <a:pt x="1175197" y="284014"/>
                    <a:pt x="1167581" y="287189"/>
                    <a:pt x="1157808" y="288876"/>
                  </a:cubicBezTo>
                  <a:cubicBezTo>
                    <a:pt x="1148035" y="290563"/>
                    <a:pt x="1126728" y="291406"/>
                    <a:pt x="1093887" y="291406"/>
                  </a:cubicBezTo>
                  <a:cubicBezTo>
                    <a:pt x="1090910" y="273943"/>
                    <a:pt x="1087140" y="258961"/>
                    <a:pt x="1082576" y="246460"/>
                  </a:cubicBezTo>
                  <a:cubicBezTo>
                    <a:pt x="1097260" y="247650"/>
                    <a:pt x="1112887" y="248246"/>
                    <a:pt x="1129457" y="248246"/>
                  </a:cubicBezTo>
                  <a:cubicBezTo>
                    <a:pt x="1134219" y="248246"/>
                    <a:pt x="1138337" y="247700"/>
                    <a:pt x="1141809" y="246609"/>
                  </a:cubicBezTo>
                  <a:cubicBezTo>
                    <a:pt x="1145282" y="245517"/>
                    <a:pt x="1148135" y="243855"/>
                    <a:pt x="1150367" y="241623"/>
                  </a:cubicBezTo>
                  <a:cubicBezTo>
                    <a:pt x="1152600" y="239391"/>
                    <a:pt x="1154112" y="236885"/>
                    <a:pt x="1154906" y="234107"/>
                  </a:cubicBezTo>
                  <a:cubicBezTo>
                    <a:pt x="1155700" y="231329"/>
                    <a:pt x="1156345" y="219125"/>
                    <a:pt x="1156841" y="197495"/>
                  </a:cubicBezTo>
                  <a:lnTo>
                    <a:pt x="1158181" y="136625"/>
                  </a:lnTo>
                  <a:cubicBezTo>
                    <a:pt x="1158577" y="117674"/>
                    <a:pt x="1158776" y="102295"/>
                    <a:pt x="1158776" y="90488"/>
                  </a:cubicBezTo>
                  <a:lnTo>
                    <a:pt x="1106984" y="90488"/>
                  </a:lnTo>
                  <a:cubicBezTo>
                    <a:pt x="1100435" y="104379"/>
                    <a:pt x="1093490" y="117872"/>
                    <a:pt x="1086148" y="130969"/>
                  </a:cubicBezTo>
                  <a:cubicBezTo>
                    <a:pt x="1076722" y="124818"/>
                    <a:pt x="1065014" y="118716"/>
                    <a:pt x="1051024" y="112663"/>
                  </a:cubicBezTo>
                  <a:lnTo>
                    <a:pt x="1051024" y="289918"/>
                  </a:lnTo>
                  <a:lnTo>
                    <a:pt x="1009650" y="289918"/>
                  </a:lnTo>
                  <a:lnTo>
                    <a:pt x="1009650" y="268486"/>
                  </a:lnTo>
                  <a:lnTo>
                    <a:pt x="967383" y="268486"/>
                  </a:lnTo>
                  <a:lnTo>
                    <a:pt x="967383" y="291704"/>
                  </a:lnTo>
                  <a:lnTo>
                    <a:pt x="926009" y="291704"/>
                  </a:lnTo>
                  <a:lnTo>
                    <a:pt x="926009" y="49709"/>
                  </a:lnTo>
                  <a:lnTo>
                    <a:pt x="957411" y="49709"/>
                  </a:lnTo>
                  <a:cubicBezTo>
                    <a:pt x="963166" y="30262"/>
                    <a:pt x="967184" y="14486"/>
                    <a:pt x="969466" y="2382"/>
                  </a:cubicBezTo>
                  <a:lnTo>
                    <a:pt x="1013817" y="9228"/>
                  </a:lnTo>
                  <a:lnTo>
                    <a:pt x="1000423" y="49709"/>
                  </a:lnTo>
                  <a:lnTo>
                    <a:pt x="1051024" y="49709"/>
                  </a:lnTo>
                  <a:lnTo>
                    <a:pt x="1051024" y="107752"/>
                  </a:lnTo>
                  <a:cubicBezTo>
                    <a:pt x="1066998" y="80963"/>
                    <a:pt x="1082278" y="45641"/>
                    <a:pt x="1096863" y="1786"/>
                  </a:cubicBezTo>
                  <a:close/>
                  <a:moveTo>
                    <a:pt x="344091" y="1489"/>
                  </a:moveTo>
                  <a:lnTo>
                    <a:pt x="382786" y="1489"/>
                  </a:lnTo>
                  <a:lnTo>
                    <a:pt x="382042" y="50602"/>
                  </a:lnTo>
                  <a:lnTo>
                    <a:pt x="449461" y="50602"/>
                  </a:lnTo>
                  <a:lnTo>
                    <a:pt x="447526" y="170855"/>
                  </a:lnTo>
                  <a:lnTo>
                    <a:pt x="445591" y="240656"/>
                  </a:lnTo>
                  <a:cubicBezTo>
                    <a:pt x="445095" y="254844"/>
                    <a:pt x="442094" y="265609"/>
                    <a:pt x="436587" y="272951"/>
                  </a:cubicBezTo>
                  <a:cubicBezTo>
                    <a:pt x="431081" y="280293"/>
                    <a:pt x="424532" y="284808"/>
                    <a:pt x="416942" y="286495"/>
                  </a:cubicBezTo>
                  <a:cubicBezTo>
                    <a:pt x="409352" y="288181"/>
                    <a:pt x="393899" y="289025"/>
                    <a:pt x="370582" y="289025"/>
                  </a:cubicBezTo>
                  <a:cubicBezTo>
                    <a:pt x="367606" y="275134"/>
                    <a:pt x="364133" y="260251"/>
                    <a:pt x="360164" y="244376"/>
                  </a:cubicBezTo>
                  <a:cubicBezTo>
                    <a:pt x="372467" y="245170"/>
                    <a:pt x="382588" y="245567"/>
                    <a:pt x="390525" y="245567"/>
                  </a:cubicBezTo>
                  <a:cubicBezTo>
                    <a:pt x="395288" y="245567"/>
                    <a:pt x="398983" y="244550"/>
                    <a:pt x="401613" y="242516"/>
                  </a:cubicBezTo>
                  <a:cubicBezTo>
                    <a:pt x="404242" y="240482"/>
                    <a:pt x="405854" y="237679"/>
                    <a:pt x="406450" y="234107"/>
                  </a:cubicBezTo>
                  <a:cubicBezTo>
                    <a:pt x="407045" y="230535"/>
                    <a:pt x="407740" y="215479"/>
                    <a:pt x="408533" y="188938"/>
                  </a:cubicBezTo>
                  <a:cubicBezTo>
                    <a:pt x="409327" y="162397"/>
                    <a:pt x="409873" y="129283"/>
                    <a:pt x="410170" y="89595"/>
                  </a:cubicBezTo>
                  <a:lnTo>
                    <a:pt x="381298" y="89595"/>
                  </a:lnTo>
                  <a:cubicBezTo>
                    <a:pt x="380206" y="183853"/>
                    <a:pt x="362347" y="252909"/>
                    <a:pt x="327720" y="296764"/>
                  </a:cubicBezTo>
                  <a:cubicBezTo>
                    <a:pt x="320774" y="283270"/>
                    <a:pt x="312936" y="269082"/>
                    <a:pt x="304205" y="254199"/>
                  </a:cubicBezTo>
                  <a:cubicBezTo>
                    <a:pt x="329009" y="218976"/>
                    <a:pt x="341858" y="164108"/>
                    <a:pt x="342751" y="89595"/>
                  </a:cubicBezTo>
                  <a:lnTo>
                    <a:pt x="308670" y="89595"/>
                  </a:lnTo>
                  <a:lnTo>
                    <a:pt x="308670" y="50602"/>
                  </a:lnTo>
                  <a:lnTo>
                    <a:pt x="343644" y="50602"/>
                  </a:lnTo>
                  <a:cubicBezTo>
                    <a:pt x="343942" y="33536"/>
                    <a:pt x="344091" y="17165"/>
                    <a:pt x="344091" y="1489"/>
                  </a:cubicBezTo>
                  <a:close/>
                  <a:moveTo>
                    <a:pt x="1701999" y="1191"/>
                  </a:moveTo>
                  <a:lnTo>
                    <a:pt x="1740991" y="6549"/>
                  </a:lnTo>
                  <a:cubicBezTo>
                    <a:pt x="1738312" y="20638"/>
                    <a:pt x="1735237" y="34132"/>
                    <a:pt x="1731764" y="47030"/>
                  </a:cubicBezTo>
                  <a:lnTo>
                    <a:pt x="1819275" y="47030"/>
                  </a:lnTo>
                  <a:lnTo>
                    <a:pt x="1819275" y="86618"/>
                  </a:lnTo>
                  <a:lnTo>
                    <a:pt x="1802160" y="86618"/>
                  </a:lnTo>
                  <a:cubicBezTo>
                    <a:pt x="1797000" y="139006"/>
                    <a:pt x="1784548" y="181918"/>
                    <a:pt x="1764804" y="215355"/>
                  </a:cubicBezTo>
                  <a:cubicBezTo>
                    <a:pt x="1779191" y="230039"/>
                    <a:pt x="1797744" y="242987"/>
                    <a:pt x="1820466" y="254199"/>
                  </a:cubicBezTo>
                  <a:cubicBezTo>
                    <a:pt x="1812131" y="265510"/>
                    <a:pt x="1803499" y="278706"/>
                    <a:pt x="1794569" y="293787"/>
                  </a:cubicBezTo>
                  <a:cubicBezTo>
                    <a:pt x="1773734" y="281583"/>
                    <a:pt x="1755626" y="266452"/>
                    <a:pt x="1740247" y="248395"/>
                  </a:cubicBezTo>
                  <a:cubicBezTo>
                    <a:pt x="1722288" y="268040"/>
                    <a:pt x="1701205" y="283965"/>
                    <a:pt x="1676995" y="296168"/>
                  </a:cubicBezTo>
                  <a:cubicBezTo>
                    <a:pt x="1672332" y="287239"/>
                    <a:pt x="1667619" y="278855"/>
                    <a:pt x="1662857" y="271017"/>
                  </a:cubicBezTo>
                  <a:lnTo>
                    <a:pt x="1530846" y="288727"/>
                  </a:lnTo>
                  <a:lnTo>
                    <a:pt x="1526084" y="247055"/>
                  </a:lnTo>
                  <a:lnTo>
                    <a:pt x="1580257" y="241549"/>
                  </a:lnTo>
                  <a:lnTo>
                    <a:pt x="1580257" y="206574"/>
                  </a:lnTo>
                  <a:lnTo>
                    <a:pt x="1529060" y="206574"/>
                  </a:lnTo>
                  <a:lnTo>
                    <a:pt x="1529060" y="166093"/>
                  </a:lnTo>
                  <a:lnTo>
                    <a:pt x="1580257" y="166093"/>
                  </a:lnTo>
                  <a:lnTo>
                    <a:pt x="1580257" y="139304"/>
                  </a:lnTo>
                  <a:lnTo>
                    <a:pt x="1621334" y="139304"/>
                  </a:lnTo>
                  <a:lnTo>
                    <a:pt x="1621334" y="166093"/>
                  </a:lnTo>
                  <a:lnTo>
                    <a:pt x="1667173" y="166093"/>
                  </a:lnTo>
                  <a:lnTo>
                    <a:pt x="1667173" y="206574"/>
                  </a:lnTo>
                  <a:lnTo>
                    <a:pt x="1621334" y="206574"/>
                  </a:lnTo>
                  <a:lnTo>
                    <a:pt x="1621334" y="236935"/>
                  </a:lnTo>
                  <a:lnTo>
                    <a:pt x="1676400" y="230089"/>
                  </a:lnTo>
                  <a:cubicBezTo>
                    <a:pt x="1675706" y="233958"/>
                    <a:pt x="1675011" y="239465"/>
                    <a:pt x="1674316" y="246609"/>
                  </a:cubicBezTo>
                  <a:cubicBezTo>
                    <a:pt x="1690489" y="237084"/>
                    <a:pt x="1704578" y="226021"/>
                    <a:pt x="1716584" y="213420"/>
                  </a:cubicBezTo>
                  <a:cubicBezTo>
                    <a:pt x="1705670" y="192386"/>
                    <a:pt x="1697583" y="168672"/>
                    <a:pt x="1692325" y="142280"/>
                  </a:cubicBezTo>
                  <a:cubicBezTo>
                    <a:pt x="1689348" y="147241"/>
                    <a:pt x="1686223" y="152004"/>
                    <a:pt x="1682949" y="156568"/>
                  </a:cubicBezTo>
                  <a:cubicBezTo>
                    <a:pt x="1681163" y="154583"/>
                    <a:pt x="1677045" y="149523"/>
                    <a:pt x="1670596" y="141387"/>
                  </a:cubicBezTo>
                  <a:lnTo>
                    <a:pt x="1653183" y="149722"/>
                  </a:lnTo>
                  <a:lnTo>
                    <a:pt x="1643063" y="130225"/>
                  </a:lnTo>
                  <a:cubicBezTo>
                    <a:pt x="1600795" y="133499"/>
                    <a:pt x="1565771" y="136724"/>
                    <a:pt x="1537990" y="139899"/>
                  </a:cubicBezTo>
                  <a:lnTo>
                    <a:pt x="1524893" y="109240"/>
                  </a:lnTo>
                  <a:cubicBezTo>
                    <a:pt x="1534021" y="102692"/>
                    <a:pt x="1546771" y="84733"/>
                    <a:pt x="1563142" y="55365"/>
                  </a:cubicBezTo>
                  <a:lnTo>
                    <a:pt x="1528465" y="55365"/>
                  </a:lnTo>
                  <a:lnTo>
                    <a:pt x="1528465" y="16669"/>
                  </a:lnTo>
                  <a:lnTo>
                    <a:pt x="1668959" y="16669"/>
                  </a:lnTo>
                  <a:lnTo>
                    <a:pt x="1668959" y="55365"/>
                  </a:lnTo>
                  <a:lnTo>
                    <a:pt x="1604070" y="55365"/>
                  </a:lnTo>
                  <a:lnTo>
                    <a:pt x="1574899" y="101204"/>
                  </a:lnTo>
                  <a:cubicBezTo>
                    <a:pt x="1589385" y="100708"/>
                    <a:pt x="1606302" y="99666"/>
                    <a:pt x="1625650" y="98078"/>
                  </a:cubicBezTo>
                  <a:lnTo>
                    <a:pt x="1612404" y="75010"/>
                  </a:lnTo>
                  <a:lnTo>
                    <a:pt x="1642170" y="59234"/>
                  </a:lnTo>
                  <a:cubicBezTo>
                    <a:pt x="1650901" y="73125"/>
                    <a:pt x="1659979" y="88355"/>
                    <a:pt x="1669405" y="104924"/>
                  </a:cubicBezTo>
                  <a:cubicBezTo>
                    <a:pt x="1684387" y="78433"/>
                    <a:pt x="1695252" y="43855"/>
                    <a:pt x="1701999" y="1191"/>
                  </a:cubicBezTo>
                  <a:close/>
                  <a:moveTo>
                    <a:pt x="737592" y="298"/>
                  </a:moveTo>
                  <a:lnTo>
                    <a:pt x="781050" y="298"/>
                  </a:lnTo>
                  <a:cubicBezTo>
                    <a:pt x="776585" y="9625"/>
                    <a:pt x="771972" y="18554"/>
                    <a:pt x="767209" y="27087"/>
                  </a:cubicBezTo>
                  <a:lnTo>
                    <a:pt x="896243" y="27087"/>
                  </a:lnTo>
                  <a:lnTo>
                    <a:pt x="896243" y="58639"/>
                  </a:lnTo>
                  <a:lnTo>
                    <a:pt x="873026" y="96441"/>
                  </a:lnTo>
                  <a:lnTo>
                    <a:pt x="837605" y="85428"/>
                  </a:lnTo>
                  <a:lnTo>
                    <a:pt x="850702" y="61020"/>
                  </a:lnTo>
                  <a:lnTo>
                    <a:pt x="745778" y="61020"/>
                  </a:lnTo>
                  <a:cubicBezTo>
                    <a:pt x="736650" y="74018"/>
                    <a:pt x="726976" y="85924"/>
                    <a:pt x="716756" y="96739"/>
                  </a:cubicBezTo>
                  <a:cubicBezTo>
                    <a:pt x="708025" y="89397"/>
                    <a:pt x="697905" y="81658"/>
                    <a:pt x="686395" y="73522"/>
                  </a:cubicBezTo>
                  <a:cubicBezTo>
                    <a:pt x="710009" y="47923"/>
                    <a:pt x="727075" y="23515"/>
                    <a:pt x="737592" y="298"/>
                  </a:cubicBezTo>
                  <a:close/>
                  <a:moveTo>
                    <a:pt x="664666" y="0"/>
                  </a:moveTo>
                  <a:lnTo>
                    <a:pt x="703064" y="10121"/>
                  </a:lnTo>
                  <a:cubicBezTo>
                    <a:pt x="696317" y="25004"/>
                    <a:pt x="688677" y="39440"/>
                    <a:pt x="680145" y="53430"/>
                  </a:cubicBezTo>
                  <a:lnTo>
                    <a:pt x="680145" y="178297"/>
                  </a:lnTo>
                  <a:lnTo>
                    <a:pt x="642640" y="178297"/>
                  </a:lnTo>
                  <a:lnTo>
                    <a:pt x="642640" y="105520"/>
                  </a:lnTo>
                  <a:cubicBezTo>
                    <a:pt x="636488" y="112862"/>
                    <a:pt x="630039" y="120055"/>
                    <a:pt x="623292" y="127100"/>
                  </a:cubicBezTo>
                  <a:cubicBezTo>
                    <a:pt x="620117" y="115987"/>
                    <a:pt x="615454" y="102493"/>
                    <a:pt x="609302" y="86618"/>
                  </a:cubicBezTo>
                  <a:cubicBezTo>
                    <a:pt x="632520" y="60028"/>
                    <a:pt x="650974" y="31155"/>
                    <a:pt x="664666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3175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24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540328" y="250928"/>
            <a:ext cx="20116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accent5">
                    <a:lumMod val="50000"/>
                  </a:schemeClr>
                </a:solidFill>
              </a:rPr>
              <a:t>一、项目介绍</a:t>
            </a:r>
          </a:p>
        </p:txBody>
      </p:sp>
      <p:pic>
        <p:nvPicPr>
          <p:cNvPr id="8" name="图片 7" descr="R-C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6250" y="99695"/>
            <a:ext cx="1169670" cy="1157605"/>
          </a:xfrm>
          <a:prstGeom prst="ellipse">
            <a:avLst/>
          </a:prstGeom>
        </p:spPr>
      </p:pic>
      <p:pic>
        <p:nvPicPr>
          <p:cNvPr id="5" name="图片 -2147482621" descr="屏幕截图 2024-06-29 14320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0985" y="844550"/>
            <a:ext cx="7625080" cy="5457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1614170" y="1304925"/>
            <a:ext cx="45085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>
                <a:solidFill>
                  <a:schemeClr val="accent1"/>
                </a:solidFill>
                <a:highlight>
                  <a:srgbClr val="FF0000"/>
                </a:highlight>
              </a:rPr>
              <a:t>项目实现结构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758056" y="305009"/>
            <a:ext cx="893616" cy="480421"/>
            <a:chOff x="6674468" y="436627"/>
            <a:chExt cx="1880714" cy="1011099"/>
          </a:xfrm>
        </p:grpSpPr>
        <p:sp>
          <p:nvSpPr>
            <p:cNvPr id="3" name="PA-文本框 59"/>
            <p:cNvSpPr txBox="1"/>
            <p:nvPr>
              <p:custDataLst>
                <p:tags r:id="rId1"/>
              </p:custDataLst>
            </p:nvPr>
          </p:nvSpPr>
          <p:spPr>
            <a:xfrm>
              <a:off x="6722608" y="436627"/>
              <a:ext cx="1832574" cy="558198"/>
            </a:xfrm>
            <a:custGeom>
              <a:avLst/>
              <a:gdLst/>
              <a:ahLst/>
              <a:cxnLst/>
              <a:rect l="l" t="t" r="r" b="b"/>
              <a:pathLst>
                <a:path w="1812726" h="552152">
                  <a:moveTo>
                    <a:pt x="1615157" y="101947"/>
                  </a:moveTo>
                  <a:cubicBezTo>
                    <a:pt x="1596801" y="101947"/>
                    <a:pt x="1580678" y="105854"/>
                    <a:pt x="1566788" y="113667"/>
                  </a:cubicBezTo>
                  <a:cubicBezTo>
                    <a:pt x="1552897" y="121481"/>
                    <a:pt x="1542169" y="132581"/>
                    <a:pt x="1534603" y="146968"/>
                  </a:cubicBezTo>
                  <a:cubicBezTo>
                    <a:pt x="1527038" y="161354"/>
                    <a:pt x="1523255" y="177973"/>
                    <a:pt x="1523255" y="196825"/>
                  </a:cubicBezTo>
                  <a:lnTo>
                    <a:pt x="1523255" y="355327"/>
                  </a:lnTo>
                  <a:cubicBezTo>
                    <a:pt x="1523255" y="374178"/>
                    <a:pt x="1527038" y="390798"/>
                    <a:pt x="1534603" y="405184"/>
                  </a:cubicBezTo>
                  <a:cubicBezTo>
                    <a:pt x="1542169" y="419571"/>
                    <a:pt x="1552897" y="430671"/>
                    <a:pt x="1566788" y="438485"/>
                  </a:cubicBezTo>
                  <a:cubicBezTo>
                    <a:pt x="1580678" y="446298"/>
                    <a:pt x="1596801" y="450205"/>
                    <a:pt x="1615157" y="450205"/>
                  </a:cubicBezTo>
                  <a:cubicBezTo>
                    <a:pt x="1633512" y="450205"/>
                    <a:pt x="1649635" y="446298"/>
                    <a:pt x="1663526" y="438485"/>
                  </a:cubicBezTo>
                  <a:cubicBezTo>
                    <a:pt x="1677416" y="430671"/>
                    <a:pt x="1688144" y="419571"/>
                    <a:pt x="1695710" y="405184"/>
                  </a:cubicBezTo>
                  <a:cubicBezTo>
                    <a:pt x="1703275" y="390798"/>
                    <a:pt x="1707058" y="374178"/>
                    <a:pt x="1707058" y="355327"/>
                  </a:cubicBezTo>
                  <a:lnTo>
                    <a:pt x="1707058" y="196825"/>
                  </a:lnTo>
                  <a:cubicBezTo>
                    <a:pt x="1707058" y="177973"/>
                    <a:pt x="1703275" y="161354"/>
                    <a:pt x="1695710" y="146968"/>
                  </a:cubicBezTo>
                  <a:cubicBezTo>
                    <a:pt x="1688144" y="132581"/>
                    <a:pt x="1677416" y="121481"/>
                    <a:pt x="1663526" y="113667"/>
                  </a:cubicBezTo>
                  <a:cubicBezTo>
                    <a:pt x="1649635" y="105854"/>
                    <a:pt x="1633512" y="101947"/>
                    <a:pt x="1615157" y="101947"/>
                  </a:cubicBezTo>
                  <a:close/>
                  <a:moveTo>
                    <a:pt x="624557" y="101947"/>
                  </a:moveTo>
                  <a:cubicBezTo>
                    <a:pt x="606201" y="101947"/>
                    <a:pt x="590078" y="105854"/>
                    <a:pt x="576188" y="113667"/>
                  </a:cubicBezTo>
                  <a:cubicBezTo>
                    <a:pt x="562297" y="121481"/>
                    <a:pt x="551569" y="132581"/>
                    <a:pt x="544004" y="146968"/>
                  </a:cubicBezTo>
                  <a:cubicBezTo>
                    <a:pt x="536438" y="161354"/>
                    <a:pt x="532655" y="177973"/>
                    <a:pt x="532655" y="196825"/>
                  </a:cubicBezTo>
                  <a:lnTo>
                    <a:pt x="532655" y="355327"/>
                  </a:lnTo>
                  <a:cubicBezTo>
                    <a:pt x="532655" y="374178"/>
                    <a:pt x="536438" y="390798"/>
                    <a:pt x="544004" y="405184"/>
                  </a:cubicBezTo>
                  <a:cubicBezTo>
                    <a:pt x="551569" y="419571"/>
                    <a:pt x="562297" y="430671"/>
                    <a:pt x="576188" y="438485"/>
                  </a:cubicBezTo>
                  <a:cubicBezTo>
                    <a:pt x="590078" y="446298"/>
                    <a:pt x="606201" y="450205"/>
                    <a:pt x="624557" y="450205"/>
                  </a:cubicBezTo>
                  <a:cubicBezTo>
                    <a:pt x="642912" y="450205"/>
                    <a:pt x="659035" y="446298"/>
                    <a:pt x="672926" y="438485"/>
                  </a:cubicBezTo>
                  <a:cubicBezTo>
                    <a:pt x="686816" y="430671"/>
                    <a:pt x="697545" y="419571"/>
                    <a:pt x="705110" y="405184"/>
                  </a:cubicBezTo>
                  <a:cubicBezTo>
                    <a:pt x="712675" y="390798"/>
                    <a:pt x="716458" y="374178"/>
                    <a:pt x="716458" y="355327"/>
                  </a:cubicBezTo>
                  <a:lnTo>
                    <a:pt x="716458" y="196825"/>
                  </a:lnTo>
                  <a:cubicBezTo>
                    <a:pt x="716458" y="177973"/>
                    <a:pt x="712675" y="161354"/>
                    <a:pt x="705110" y="146968"/>
                  </a:cubicBezTo>
                  <a:cubicBezTo>
                    <a:pt x="697545" y="132581"/>
                    <a:pt x="686816" y="121481"/>
                    <a:pt x="672926" y="113667"/>
                  </a:cubicBezTo>
                  <a:cubicBezTo>
                    <a:pt x="659035" y="105854"/>
                    <a:pt x="642912" y="101947"/>
                    <a:pt x="624557" y="101947"/>
                  </a:cubicBezTo>
                  <a:close/>
                  <a:moveTo>
                    <a:pt x="0" y="5581"/>
                  </a:moveTo>
                  <a:lnTo>
                    <a:pt x="101947" y="5581"/>
                  </a:lnTo>
                  <a:lnTo>
                    <a:pt x="101947" y="448344"/>
                  </a:lnTo>
                  <a:lnTo>
                    <a:pt x="362396" y="448344"/>
                  </a:lnTo>
                  <a:lnTo>
                    <a:pt x="362396" y="546571"/>
                  </a:lnTo>
                  <a:lnTo>
                    <a:pt x="101947" y="546571"/>
                  </a:lnTo>
                  <a:lnTo>
                    <a:pt x="45392" y="546571"/>
                  </a:lnTo>
                  <a:lnTo>
                    <a:pt x="0" y="546571"/>
                  </a:lnTo>
                  <a:close/>
                  <a:moveTo>
                    <a:pt x="1615157" y="0"/>
                  </a:moveTo>
                  <a:cubicBezTo>
                    <a:pt x="1654348" y="0"/>
                    <a:pt x="1688888" y="8247"/>
                    <a:pt x="1718778" y="24742"/>
                  </a:cubicBezTo>
                  <a:cubicBezTo>
                    <a:pt x="1748668" y="41238"/>
                    <a:pt x="1771798" y="64554"/>
                    <a:pt x="1788169" y="94692"/>
                  </a:cubicBezTo>
                  <a:cubicBezTo>
                    <a:pt x="1804540" y="124829"/>
                    <a:pt x="1812726" y="159742"/>
                    <a:pt x="1812726" y="199429"/>
                  </a:cubicBezTo>
                  <a:lnTo>
                    <a:pt x="1812726" y="352722"/>
                  </a:lnTo>
                  <a:cubicBezTo>
                    <a:pt x="1812726" y="392410"/>
                    <a:pt x="1804540" y="427323"/>
                    <a:pt x="1788169" y="457460"/>
                  </a:cubicBezTo>
                  <a:cubicBezTo>
                    <a:pt x="1771798" y="487598"/>
                    <a:pt x="1748668" y="510914"/>
                    <a:pt x="1718778" y="527409"/>
                  </a:cubicBezTo>
                  <a:cubicBezTo>
                    <a:pt x="1688888" y="543905"/>
                    <a:pt x="1654348" y="552152"/>
                    <a:pt x="1615157" y="552152"/>
                  </a:cubicBezTo>
                  <a:cubicBezTo>
                    <a:pt x="1575965" y="552152"/>
                    <a:pt x="1541425" y="543905"/>
                    <a:pt x="1511535" y="527409"/>
                  </a:cubicBezTo>
                  <a:cubicBezTo>
                    <a:pt x="1481645" y="510914"/>
                    <a:pt x="1458515" y="487598"/>
                    <a:pt x="1442144" y="457460"/>
                  </a:cubicBezTo>
                  <a:cubicBezTo>
                    <a:pt x="1425773" y="427323"/>
                    <a:pt x="1417587" y="392410"/>
                    <a:pt x="1417587" y="352722"/>
                  </a:cubicBezTo>
                  <a:lnTo>
                    <a:pt x="1417587" y="199429"/>
                  </a:lnTo>
                  <a:cubicBezTo>
                    <a:pt x="1417587" y="159742"/>
                    <a:pt x="1425773" y="124829"/>
                    <a:pt x="1442144" y="94692"/>
                  </a:cubicBezTo>
                  <a:cubicBezTo>
                    <a:pt x="1458515" y="64554"/>
                    <a:pt x="1481645" y="41238"/>
                    <a:pt x="1511535" y="24742"/>
                  </a:cubicBezTo>
                  <a:cubicBezTo>
                    <a:pt x="1541425" y="8247"/>
                    <a:pt x="1575965" y="0"/>
                    <a:pt x="1615157" y="0"/>
                  </a:cubicBezTo>
                  <a:close/>
                  <a:moveTo>
                    <a:pt x="1119113" y="0"/>
                  </a:moveTo>
                  <a:cubicBezTo>
                    <a:pt x="1151359" y="0"/>
                    <a:pt x="1181124" y="6635"/>
                    <a:pt x="1208409" y="19905"/>
                  </a:cubicBezTo>
                  <a:cubicBezTo>
                    <a:pt x="1235695" y="33176"/>
                    <a:pt x="1258453" y="51966"/>
                    <a:pt x="1276684" y="76274"/>
                  </a:cubicBezTo>
                  <a:cubicBezTo>
                    <a:pt x="1294916" y="100583"/>
                    <a:pt x="1307256" y="128736"/>
                    <a:pt x="1313705" y="160734"/>
                  </a:cubicBezTo>
                  <a:lnTo>
                    <a:pt x="1203573" y="160734"/>
                  </a:lnTo>
                  <a:cubicBezTo>
                    <a:pt x="1199852" y="149324"/>
                    <a:pt x="1193713" y="139464"/>
                    <a:pt x="1185155" y="131155"/>
                  </a:cubicBezTo>
                  <a:cubicBezTo>
                    <a:pt x="1176597" y="122845"/>
                    <a:pt x="1166552" y="116520"/>
                    <a:pt x="1155017" y="112179"/>
                  </a:cubicBezTo>
                  <a:cubicBezTo>
                    <a:pt x="1143483" y="107838"/>
                    <a:pt x="1131515" y="105668"/>
                    <a:pt x="1119113" y="105668"/>
                  </a:cubicBezTo>
                  <a:cubicBezTo>
                    <a:pt x="1101005" y="105668"/>
                    <a:pt x="1085068" y="109636"/>
                    <a:pt x="1071302" y="117574"/>
                  </a:cubicBezTo>
                  <a:cubicBezTo>
                    <a:pt x="1057535" y="125511"/>
                    <a:pt x="1046869" y="136798"/>
                    <a:pt x="1039303" y="151432"/>
                  </a:cubicBezTo>
                  <a:cubicBezTo>
                    <a:pt x="1031738" y="166067"/>
                    <a:pt x="1027955" y="182934"/>
                    <a:pt x="1027955" y="202034"/>
                  </a:cubicBezTo>
                  <a:lnTo>
                    <a:pt x="1027955" y="361652"/>
                  </a:lnTo>
                  <a:cubicBezTo>
                    <a:pt x="1027955" y="378519"/>
                    <a:pt x="1031800" y="393402"/>
                    <a:pt x="1039489" y="406301"/>
                  </a:cubicBezTo>
                  <a:cubicBezTo>
                    <a:pt x="1047179" y="419199"/>
                    <a:pt x="1058093" y="429121"/>
                    <a:pt x="1072232" y="436066"/>
                  </a:cubicBezTo>
                  <a:cubicBezTo>
                    <a:pt x="1086370" y="443011"/>
                    <a:pt x="1102741" y="446484"/>
                    <a:pt x="1121345" y="446484"/>
                  </a:cubicBezTo>
                  <a:cubicBezTo>
                    <a:pt x="1139700" y="446484"/>
                    <a:pt x="1155762" y="442701"/>
                    <a:pt x="1169528" y="435136"/>
                  </a:cubicBezTo>
                  <a:cubicBezTo>
                    <a:pt x="1183295" y="427571"/>
                    <a:pt x="1193899" y="416594"/>
                    <a:pt x="1201340" y="402208"/>
                  </a:cubicBezTo>
                  <a:cubicBezTo>
                    <a:pt x="1208782" y="387821"/>
                    <a:pt x="1212502" y="370830"/>
                    <a:pt x="1212502" y="351234"/>
                  </a:cubicBezTo>
                  <a:lnTo>
                    <a:pt x="1212502" y="342304"/>
                  </a:lnTo>
                  <a:lnTo>
                    <a:pt x="1130647" y="342304"/>
                  </a:lnTo>
                  <a:lnTo>
                    <a:pt x="1130647" y="244078"/>
                  </a:lnTo>
                  <a:lnTo>
                    <a:pt x="1318170" y="244078"/>
                  </a:lnTo>
                  <a:lnTo>
                    <a:pt x="1318170" y="349746"/>
                  </a:lnTo>
                  <a:cubicBezTo>
                    <a:pt x="1318170" y="389929"/>
                    <a:pt x="1310047" y="425338"/>
                    <a:pt x="1293800" y="455972"/>
                  </a:cubicBezTo>
                  <a:cubicBezTo>
                    <a:pt x="1277552" y="486606"/>
                    <a:pt x="1254546" y="510294"/>
                    <a:pt x="1224781" y="527037"/>
                  </a:cubicBezTo>
                  <a:cubicBezTo>
                    <a:pt x="1195015" y="543781"/>
                    <a:pt x="1160536" y="552152"/>
                    <a:pt x="1121345" y="552152"/>
                  </a:cubicBezTo>
                  <a:cubicBezTo>
                    <a:pt x="1081906" y="552152"/>
                    <a:pt x="1047117" y="544277"/>
                    <a:pt x="1016979" y="528526"/>
                  </a:cubicBezTo>
                  <a:cubicBezTo>
                    <a:pt x="986842" y="512775"/>
                    <a:pt x="963525" y="490512"/>
                    <a:pt x="947030" y="461739"/>
                  </a:cubicBezTo>
                  <a:cubicBezTo>
                    <a:pt x="930535" y="432966"/>
                    <a:pt x="922287" y="399603"/>
                    <a:pt x="922287" y="361652"/>
                  </a:cubicBezTo>
                  <a:lnTo>
                    <a:pt x="922287" y="202034"/>
                  </a:lnTo>
                  <a:cubicBezTo>
                    <a:pt x="922287" y="161850"/>
                    <a:pt x="930411" y="126504"/>
                    <a:pt x="946658" y="95994"/>
                  </a:cubicBezTo>
                  <a:cubicBezTo>
                    <a:pt x="962905" y="65484"/>
                    <a:pt x="985911" y="41858"/>
                    <a:pt x="1015677" y="25114"/>
                  </a:cubicBezTo>
                  <a:cubicBezTo>
                    <a:pt x="1045443" y="8371"/>
                    <a:pt x="1079921" y="0"/>
                    <a:pt x="1119113" y="0"/>
                  </a:cubicBezTo>
                  <a:close/>
                  <a:moveTo>
                    <a:pt x="624557" y="0"/>
                  </a:moveTo>
                  <a:cubicBezTo>
                    <a:pt x="663748" y="0"/>
                    <a:pt x="698289" y="8247"/>
                    <a:pt x="728178" y="24742"/>
                  </a:cubicBezTo>
                  <a:cubicBezTo>
                    <a:pt x="758068" y="41238"/>
                    <a:pt x="781198" y="64554"/>
                    <a:pt x="797569" y="94692"/>
                  </a:cubicBezTo>
                  <a:cubicBezTo>
                    <a:pt x="813940" y="124829"/>
                    <a:pt x="822126" y="159742"/>
                    <a:pt x="822126" y="199429"/>
                  </a:cubicBezTo>
                  <a:lnTo>
                    <a:pt x="822126" y="352722"/>
                  </a:lnTo>
                  <a:cubicBezTo>
                    <a:pt x="822126" y="392410"/>
                    <a:pt x="813940" y="427323"/>
                    <a:pt x="797569" y="457460"/>
                  </a:cubicBezTo>
                  <a:cubicBezTo>
                    <a:pt x="781198" y="487598"/>
                    <a:pt x="758068" y="510914"/>
                    <a:pt x="728178" y="527409"/>
                  </a:cubicBezTo>
                  <a:cubicBezTo>
                    <a:pt x="698289" y="543905"/>
                    <a:pt x="663748" y="552152"/>
                    <a:pt x="624557" y="552152"/>
                  </a:cubicBezTo>
                  <a:cubicBezTo>
                    <a:pt x="585365" y="552152"/>
                    <a:pt x="550825" y="543905"/>
                    <a:pt x="520935" y="527409"/>
                  </a:cubicBezTo>
                  <a:cubicBezTo>
                    <a:pt x="491045" y="510914"/>
                    <a:pt x="467915" y="487598"/>
                    <a:pt x="451544" y="457460"/>
                  </a:cubicBezTo>
                  <a:cubicBezTo>
                    <a:pt x="435173" y="427323"/>
                    <a:pt x="426987" y="392410"/>
                    <a:pt x="426987" y="352722"/>
                  </a:cubicBezTo>
                  <a:lnTo>
                    <a:pt x="426987" y="199429"/>
                  </a:lnTo>
                  <a:cubicBezTo>
                    <a:pt x="426987" y="159742"/>
                    <a:pt x="435173" y="124829"/>
                    <a:pt x="451544" y="94692"/>
                  </a:cubicBezTo>
                  <a:cubicBezTo>
                    <a:pt x="467915" y="64554"/>
                    <a:pt x="491045" y="41238"/>
                    <a:pt x="520935" y="24742"/>
                  </a:cubicBezTo>
                  <a:cubicBezTo>
                    <a:pt x="550825" y="8247"/>
                    <a:pt x="585365" y="0"/>
                    <a:pt x="624557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6000" b="1" dirty="0">
                <a:solidFill>
                  <a:schemeClr val="accent5">
                    <a:lumMod val="50000"/>
                  </a:schemeClr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4" name="PA-任意多边形 57"/>
            <p:cNvSpPr/>
            <p:nvPr>
              <p:custDataLst>
                <p:tags r:id="rId2"/>
              </p:custDataLst>
            </p:nvPr>
          </p:nvSpPr>
          <p:spPr>
            <a:xfrm>
              <a:off x="6674468" y="1141141"/>
              <a:ext cx="1880714" cy="306585"/>
            </a:xfrm>
            <a:custGeom>
              <a:avLst/>
              <a:gdLst/>
              <a:ahLst/>
              <a:cxnLst/>
              <a:rect l="l" t="t" r="r" b="b"/>
              <a:pathLst>
                <a:path w="1820466" h="296764">
                  <a:moveTo>
                    <a:pt x="636984" y="186333"/>
                  </a:moveTo>
                  <a:lnTo>
                    <a:pt x="673894" y="198835"/>
                  </a:lnTo>
                  <a:cubicBezTo>
                    <a:pt x="663972" y="228997"/>
                    <a:pt x="654745" y="253604"/>
                    <a:pt x="646212" y="272654"/>
                  </a:cubicBezTo>
                  <a:lnTo>
                    <a:pt x="609005" y="258366"/>
                  </a:lnTo>
                  <a:cubicBezTo>
                    <a:pt x="619720" y="236340"/>
                    <a:pt x="629047" y="212329"/>
                    <a:pt x="636984" y="186333"/>
                  </a:cubicBezTo>
                  <a:close/>
                  <a:moveTo>
                    <a:pt x="967383" y="178594"/>
                  </a:moveTo>
                  <a:lnTo>
                    <a:pt x="967383" y="229493"/>
                  </a:lnTo>
                  <a:lnTo>
                    <a:pt x="1009650" y="229493"/>
                  </a:lnTo>
                  <a:lnTo>
                    <a:pt x="1009650" y="178594"/>
                  </a:lnTo>
                  <a:close/>
                  <a:moveTo>
                    <a:pt x="862013" y="176511"/>
                  </a:moveTo>
                  <a:cubicBezTo>
                    <a:pt x="875506" y="193576"/>
                    <a:pt x="890389" y="213420"/>
                    <a:pt x="906661" y="236042"/>
                  </a:cubicBezTo>
                  <a:lnTo>
                    <a:pt x="873919" y="260152"/>
                  </a:lnTo>
                  <a:lnTo>
                    <a:pt x="854273" y="231281"/>
                  </a:lnTo>
                  <a:lnTo>
                    <a:pt x="849032" y="248962"/>
                  </a:lnTo>
                  <a:cubicBezTo>
                    <a:pt x="843683" y="264831"/>
                    <a:pt x="838014" y="275258"/>
                    <a:pt x="832024" y="280244"/>
                  </a:cubicBezTo>
                  <a:cubicBezTo>
                    <a:pt x="824037" y="286892"/>
                    <a:pt x="813891" y="290215"/>
                    <a:pt x="801588" y="290215"/>
                  </a:cubicBezTo>
                  <a:lnTo>
                    <a:pt x="725091" y="290215"/>
                  </a:lnTo>
                  <a:cubicBezTo>
                    <a:pt x="695325" y="290215"/>
                    <a:pt x="680442" y="276325"/>
                    <a:pt x="680442" y="248543"/>
                  </a:cubicBezTo>
                  <a:lnTo>
                    <a:pt x="680442" y="189310"/>
                  </a:lnTo>
                  <a:lnTo>
                    <a:pt x="719733" y="189310"/>
                  </a:lnTo>
                  <a:lnTo>
                    <a:pt x="719733" y="237530"/>
                  </a:lnTo>
                  <a:cubicBezTo>
                    <a:pt x="719733" y="248841"/>
                    <a:pt x="725488" y="254497"/>
                    <a:pt x="736997" y="254497"/>
                  </a:cubicBezTo>
                  <a:lnTo>
                    <a:pt x="783431" y="254497"/>
                  </a:lnTo>
                  <a:cubicBezTo>
                    <a:pt x="790178" y="254497"/>
                    <a:pt x="796057" y="253083"/>
                    <a:pt x="801068" y="250255"/>
                  </a:cubicBezTo>
                  <a:cubicBezTo>
                    <a:pt x="806078" y="247427"/>
                    <a:pt x="810121" y="235149"/>
                    <a:pt x="813197" y="213420"/>
                  </a:cubicBezTo>
                  <a:cubicBezTo>
                    <a:pt x="821333" y="217190"/>
                    <a:pt x="828824" y="220564"/>
                    <a:pt x="835670" y="223540"/>
                  </a:cubicBezTo>
                  <a:lnTo>
                    <a:pt x="854272" y="231279"/>
                  </a:lnTo>
                  <a:lnTo>
                    <a:pt x="851892" y="227782"/>
                  </a:lnTo>
                  <a:cubicBezTo>
                    <a:pt x="844550" y="217414"/>
                    <a:pt x="837208" y="207467"/>
                    <a:pt x="829866" y="197942"/>
                  </a:cubicBezTo>
                  <a:close/>
                  <a:moveTo>
                    <a:pt x="34826" y="169962"/>
                  </a:moveTo>
                  <a:cubicBezTo>
                    <a:pt x="47129" y="175320"/>
                    <a:pt x="59928" y="179983"/>
                    <a:pt x="73224" y="183952"/>
                  </a:cubicBezTo>
                  <a:cubicBezTo>
                    <a:pt x="64095" y="217885"/>
                    <a:pt x="54868" y="254596"/>
                    <a:pt x="45542" y="294085"/>
                  </a:cubicBezTo>
                  <a:cubicBezTo>
                    <a:pt x="32048" y="289322"/>
                    <a:pt x="18951" y="285254"/>
                    <a:pt x="6251" y="281881"/>
                  </a:cubicBezTo>
                  <a:cubicBezTo>
                    <a:pt x="16371" y="249337"/>
                    <a:pt x="25896" y="212031"/>
                    <a:pt x="34826" y="169962"/>
                  </a:cubicBezTo>
                  <a:close/>
                  <a:moveTo>
                    <a:pt x="1480245" y="152103"/>
                  </a:moveTo>
                  <a:cubicBezTo>
                    <a:pt x="1492746" y="182067"/>
                    <a:pt x="1504752" y="213519"/>
                    <a:pt x="1516261" y="246460"/>
                  </a:cubicBezTo>
                  <a:lnTo>
                    <a:pt x="1479649" y="260450"/>
                  </a:lnTo>
                  <a:cubicBezTo>
                    <a:pt x="1468140" y="225326"/>
                    <a:pt x="1456531" y="193477"/>
                    <a:pt x="1444824" y="164902"/>
                  </a:cubicBezTo>
                  <a:close/>
                  <a:moveTo>
                    <a:pt x="1344216" y="149722"/>
                  </a:moveTo>
                  <a:lnTo>
                    <a:pt x="1379637" y="159842"/>
                  </a:lnTo>
                  <a:cubicBezTo>
                    <a:pt x="1367532" y="198339"/>
                    <a:pt x="1355130" y="231577"/>
                    <a:pt x="1342430" y="259557"/>
                  </a:cubicBezTo>
                  <a:cubicBezTo>
                    <a:pt x="1329928" y="253207"/>
                    <a:pt x="1318220" y="248444"/>
                    <a:pt x="1307306" y="245269"/>
                  </a:cubicBezTo>
                  <a:cubicBezTo>
                    <a:pt x="1320403" y="218480"/>
                    <a:pt x="1332706" y="186631"/>
                    <a:pt x="1344216" y="149722"/>
                  </a:cubicBezTo>
                  <a:close/>
                  <a:moveTo>
                    <a:pt x="149424" y="147340"/>
                  </a:moveTo>
                  <a:lnTo>
                    <a:pt x="188119" y="147340"/>
                  </a:lnTo>
                  <a:lnTo>
                    <a:pt x="188119" y="189608"/>
                  </a:lnTo>
                  <a:lnTo>
                    <a:pt x="213717" y="180975"/>
                  </a:lnTo>
                  <a:cubicBezTo>
                    <a:pt x="227013" y="212527"/>
                    <a:pt x="237232" y="239515"/>
                    <a:pt x="244376" y="261938"/>
                  </a:cubicBezTo>
                  <a:lnTo>
                    <a:pt x="214610" y="272356"/>
                  </a:lnTo>
                  <a:cubicBezTo>
                    <a:pt x="209550" y="252810"/>
                    <a:pt x="200720" y="226368"/>
                    <a:pt x="188119" y="193031"/>
                  </a:cubicBezTo>
                  <a:lnTo>
                    <a:pt x="188119" y="260152"/>
                  </a:lnTo>
                  <a:cubicBezTo>
                    <a:pt x="188119" y="269479"/>
                    <a:pt x="185837" y="276722"/>
                    <a:pt x="181273" y="281881"/>
                  </a:cubicBezTo>
                  <a:cubicBezTo>
                    <a:pt x="176709" y="287040"/>
                    <a:pt x="170557" y="290116"/>
                    <a:pt x="162818" y="291108"/>
                  </a:cubicBezTo>
                  <a:cubicBezTo>
                    <a:pt x="155079" y="292101"/>
                    <a:pt x="139402" y="292795"/>
                    <a:pt x="115788" y="293192"/>
                  </a:cubicBezTo>
                  <a:cubicBezTo>
                    <a:pt x="113308" y="279698"/>
                    <a:pt x="110282" y="267395"/>
                    <a:pt x="106710" y="256283"/>
                  </a:cubicBezTo>
                  <a:lnTo>
                    <a:pt x="99120" y="269379"/>
                  </a:lnTo>
                  <a:lnTo>
                    <a:pt x="66973" y="250925"/>
                  </a:lnTo>
                  <a:cubicBezTo>
                    <a:pt x="83245" y="226517"/>
                    <a:pt x="97334" y="201514"/>
                    <a:pt x="109240" y="175915"/>
                  </a:cubicBezTo>
                  <a:lnTo>
                    <a:pt x="141684" y="191096"/>
                  </a:lnTo>
                  <a:cubicBezTo>
                    <a:pt x="131267" y="212031"/>
                    <a:pt x="119856" y="233313"/>
                    <a:pt x="107454" y="254943"/>
                  </a:cubicBezTo>
                  <a:cubicBezTo>
                    <a:pt x="116384" y="255836"/>
                    <a:pt x="125214" y="256283"/>
                    <a:pt x="133945" y="256283"/>
                  </a:cubicBezTo>
                  <a:cubicBezTo>
                    <a:pt x="144264" y="256283"/>
                    <a:pt x="149424" y="250429"/>
                    <a:pt x="149424" y="238721"/>
                  </a:cubicBezTo>
                  <a:close/>
                  <a:moveTo>
                    <a:pt x="1097756" y="126207"/>
                  </a:moveTo>
                  <a:cubicBezTo>
                    <a:pt x="1112044" y="143272"/>
                    <a:pt x="1127423" y="164009"/>
                    <a:pt x="1143893" y="188417"/>
                  </a:cubicBezTo>
                  <a:lnTo>
                    <a:pt x="1106388" y="213420"/>
                  </a:lnTo>
                  <a:cubicBezTo>
                    <a:pt x="1091307" y="188615"/>
                    <a:pt x="1076920" y="167482"/>
                    <a:pt x="1063228" y="150019"/>
                  </a:cubicBezTo>
                  <a:close/>
                  <a:moveTo>
                    <a:pt x="854571" y="95250"/>
                  </a:moveTo>
                  <a:cubicBezTo>
                    <a:pt x="871240" y="111324"/>
                    <a:pt x="888008" y="129481"/>
                    <a:pt x="904875" y="149722"/>
                  </a:cubicBezTo>
                  <a:lnTo>
                    <a:pt x="874514" y="172939"/>
                  </a:lnTo>
                  <a:cubicBezTo>
                    <a:pt x="858242" y="151706"/>
                    <a:pt x="842466" y="132656"/>
                    <a:pt x="827187" y="115789"/>
                  </a:cubicBezTo>
                  <a:close/>
                  <a:moveTo>
                    <a:pt x="1320403" y="92274"/>
                  </a:moveTo>
                  <a:lnTo>
                    <a:pt x="1511796" y="92274"/>
                  </a:lnTo>
                  <a:lnTo>
                    <a:pt x="1511796" y="130969"/>
                  </a:lnTo>
                  <a:lnTo>
                    <a:pt x="1436787" y="130969"/>
                  </a:lnTo>
                  <a:lnTo>
                    <a:pt x="1436787" y="258366"/>
                  </a:lnTo>
                  <a:cubicBezTo>
                    <a:pt x="1436787" y="268983"/>
                    <a:pt x="1433860" y="277143"/>
                    <a:pt x="1428006" y="282848"/>
                  </a:cubicBezTo>
                  <a:cubicBezTo>
                    <a:pt x="1422152" y="288553"/>
                    <a:pt x="1413743" y="291753"/>
                    <a:pt x="1402780" y="292448"/>
                  </a:cubicBezTo>
                  <a:cubicBezTo>
                    <a:pt x="1391816" y="293142"/>
                    <a:pt x="1376859" y="293490"/>
                    <a:pt x="1357908" y="293490"/>
                  </a:cubicBezTo>
                  <a:cubicBezTo>
                    <a:pt x="1355130" y="277416"/>
                    <a:pt x="1352451" y="263625"/>
                    <a:pt x="1349871" y="252115"/>
                  </a:cubicBezTo>
                  <a:cubicBezTo>
                    <a:pt x="1360388" y="253108"/>
                    <a:pt x="1369814" y="253604"/>
                    <a:pt x="1378149" y="253604"/>
                  </a:cubicBezTo>
                  <a:cubicBezTo>
                    <a:pt x="1389658" y="253604"/>
                    <a:pt x="1395413" y="248246"/>
                    <a:pt x="1395413" y="237530"/>
                  </a:cubicBezTo>
                  <a:lnTo>
                    <a:pt x="1395413" y="130969"/>
                  </a:lnTo>
                  <a:lnTo>
                    <a:pt x="1320403" y="130969"/>
                  </a:lnTo>
                  <a:close/>
                  <a:moveTo>
                    <a:pt x="733723" y="89595"/>
                  </a:moveTo>
                  <a:lnTo>
                    <a:pt x="764679" y="110431"/>
                  </a:lnTo>
                  <a:cubicBezTo>
                    <a:pt x="746820" y="135831"/>
                    <a:pt x="730448" y="156568"/>
                    <a:pt x="715566" y="172641"/>
                  </a:cubicBezTo>
                  <a:cubicBezTo>
                    <a:pt x="706636" y="164108"/>
                    <a:pt x="697508" y="155774"/>
                    <a:pt x="688181" y="147638"/>
                  </a:cubicBezTo>
                  <a:cubicBezTo>
                    <a:pt x="704056" y="129779"/>
                    <a:pt x="719237" y="110431"/>
                    <a:pt x="733723" y="89595"/>
                  </a:cubicBezTo>
                  <a:close/>
                  <a:moveTo>
                    <a:pt x="967383" y="88702"/>
                  </a:moveTo>
                  <a:lnTo>
                    <a:pt x="967383" y="139601"/>
                  </a:lnTo>
                  <a:lnTo>
                    <a:pt x="1009650" y="139601"/>
                  </a:lnTo>
                  <a:lnTo>
                    <a:pt x="1009650" y="88702"/>
                  </a:lnTo>
                  <a:close/>
                  <a:moveTo>
                    <a:pt x="1719114" y="86618"/>
                  </a:moveTo>
                  <a:lnTo>
                    <a:pt x="1718816" y="87511"/>
                  </a:lnTo>
                  <a:cubicBezTo>
                    <a:pt x="1722983" y="128092"/>
                    <a:pt x="1730077" y="159098"/>
                    <a:pt x="1740098" y="180529"/>
                  </a:cubicBezTo>
                  <a:cubicBezTo>
                    <a:pt x="1751508" y="157709"/>
                    <a:pt x="1759545" y="126405"/>
                    <a:pt x="1764208" y="86618"/>
                  </a:cubicBezTo>
                  <a:close/>
                  <a:moveTo>
                    <a:pt x="24408" y="81261"/>
                  </a:moveTo>
                  <a:cubicBezTo>
                    <a:pt x="40481" y="92968"/>
                    <a:pt x="56158" y="105470"/>
                    <a:pt x="71438" y="118765"/>
                  </a:cubicBezTo>
                  <a:lnTo>
                    <a:pt x="44649" y="150912"/>
                  </a:lnTo>
                  <a:cubicBezTo>
                    <a:pt x="30361" y="137220"/>
                    <a:pt x="15478" y="123429"/>
                    <a:pt x="0" y="109538"/>
                  </a:cubicBezTo>
                  <a:close/>
                  <a:moveTo>
                    <a:pt x="779859" y="73819"/>
                  </a:moveTo>
                  <a:lnTo>
                    <a:pt x="820638" y="73819"/>
                  </a:lnTo>
                  <a:lnTo>
                    <a:pt x="820638" y="145852"/>
                  </a:lnTo>
                  <a:cubicBezTo>
                    <a:pt x="820638" y="152897"/>
                    <a:pt x="818530" y="160512"/>
                    <a:pt x="814313" y="168697"/>
                  </a:cubicBezTo>
                  <a:cubicBezTo>
                    <a:pt x="810096" y="176883"/>
                    <a:pt x="795586" y="181075"/>
                    <a:pt x="770781" y="181273"/>
                  </a:cubicBezTo>
                  <a:cubicBezTo>
                    <a:pt x="782687" y="192386"/>
                    <a:pt x="793849" y="203399"/>
                    <a:pt x="804267" y="214313"/>
                  </a:cubicBezTo>
                  <a:lnTo>
                    <a:pt x="773906" y="240804"/>
                  </a:lnTo>
                  <a:cubicBezTo>
                    <a:pt x="758825" y="222945"/>
                    <a:pt x="745133" y="207566"/>
                    <a:pt x="732830" y="194668"/>
                  </a:cubicBezTo>
                  <a:lnTo>
                    <a:pt x="752922" y="177552"/>
                  </a:lnTo>
                  <a:cubicBezTo>
                    <a:pt x="750838" y="169317"/>
                    <a:pt x="747812" y="159743"/>
                    <a:pt x="743843" y="148829"/>
                  </a:cubicBezTo>
                  <a:cubicBezTo>
                    <a:pt x="752376" y="149424"/>
                    <a:pt x="759470" y="149722"/>
                    <a:pt x="765125" y="149722"/>
                  </a:cubicBezTo>
                  <a:cubicBezTo>
                    <a:pt x="770682" y="149722"/>
                    <a:pt x="774526" y="148729"/>
                    <a:pt x="776660" y="146745"/>
                  </a:cubicBezTo>
                  <a:cubicBezTo>
                    <a:pt x="778793" y="144761"/>
                    <a:pt x="779859" y="141486"/>
                    <a:pt x="779859" y="136922"/>
                  </a:cubicBezTo>
                  <a:close/>
                  <a:moveTo>
                    <a:pt x="506909" y="65485"/>
                  </a:moveTo>
                  <a:lnTo>
                    <a:pt x="506909" y="223838"/>
                  </a:lnTo>
                  <a:lnTo>
                    <a:pt x="547390" y="223838"/>
                  </a:lnTo>
                  <a:lnTo>
                    <a:pt x="547390" y="65485"/>
                  </a:lnTo>
                  <a:close/>
                  <a:moveTo>
                    <a:pt x="467023" y="26492"/>
                  </a:moveTo>
                  <a:lnTo>
                    <a:pt x="587276" y="26492"/>
                  </a:lnTo>
                  <a:lnTo>
                    <a:pt x="587276" y="287239"/>
                  </a:lnTo>
                  <a:lnTo>
                    <a:pt x="547390" y="287239"/>
                  </a:lnTo>
                  <a:lnTo>
                    <a:pt x="547390" y="262831"/>
                  </a:lnTo>
                  <a:lnTo>
                    <a:pt x="506909" y="262831"/>
                  </a:lnTo>
                  <a:lnTo>
                    <a:pt x="506909" y="289025"/>
                  </a:lnTo>
                  <a:lnTo>
                    <a:pt x="467023" y="289025"/>
                  </a:lnTo>
                  <a:close/>
                  <a:moveTo>
                    <a:pt x="1332309" y="17860"/>
                  </a:moveTo>
                  <a:lnTo>
                    <a:pt x="1500485" y="17860"/>
                  </a:lnTo>
                  <a:lnTo>
                    <a:pt x="1500485" y="56555"/>
                  </a:lnTo>
                  <a:lnTo>
                    <a:pt x="1332309" y="56555"/>
                  </a:lnTo>
                  <a:close/>
                  <a:moveTo>
                    <a:pt x="91381" y="14586"/>
                  </a:moveTo>
                  <a:lnTo>
                    <a:pt x="273546" y="14586"/>
                  </a:lnTo>
                  <a:lnTo>
                    <a:pt x="273546" y="48518"/>
                  </a:lnTo>
                  <a:lnTo>
                    <a:pt x="193030" y="48518"/>
                  </a:lnTo>
                  <a:cubicBezTo>
                    <a:pt x="190252" y="58738"/>
                    <a:pt x="186779" y="68958"/>
                    <a:pt x="182612" y="79177"/>
                  </a:cubicBezTo>
                  <a:lnTo>
                    <a:pt x="290215" y="79177"/>
                  </a:lnTo>
                  <a:lnTo>
                    <a:pt x="290215" y="113110"/>
                  </a:lnTo>
                  <a:lnTo>
                    <a:pt x="228898" y="113110"/>
                  </a:lnTo>
                  <a:cubicBezTo>
                    <a:pt x="247749" y="130275"/>
                    <a:pt x="270867" y="143173"/>
                    <a:pt x="298252" y="151805"/>
                  </a:cubicBezTo>
                  <a:lnTo>
                    <a:pt x="279499" y="191393"/>
                  </a:lnTo>
                  <a:cubicBezTo>
                    <a:pt x="274439" y="189409"/>
                    <a:pt x="269478" y="187226"/>
                    <a:pt x="264617" y="184845"/>
                  </a:cubicBezTo>
                  <a:cubicBezTo>
                    <a:pt x="276424" y="206872"/>
                    <a:pt x="287536" y="229890"/>
                    <a:pt x="297954" y="253901"/>
                  </a:cubicBezTo>
                  <a:lnTo>
                    <a:pt x="265807" y="267593"/>
                  </a:lnTo>
                  <a:cubicBezTo>
                    <a:pt x="257473" y="244376"/>
                    <a:pt x="246162" y="218480"/>
                    <a:pt x="231874" y="189905"/>
                  </a:cubicBezTo>
                  <a:lnTo>
                    <a:pt x="255836" y="180083"/>
                  </a:lnTo>
                  <a:cubicBezTo>
                    <a:pt x="228749" y="164704"/>
                    <a:pt x="205730" y="142379"/>
                    <a:pt x="186779" y="113110"/>
                  </a:cubicBezTo>
                  <a:lnTo>
                    <a:pt x="166241" y="113110"/>
                  </a:lnTo>
                  <a:cubicBezTo>
                    <a:pt x="147985" y="143372"/>
                    <a:pt x="121245" y="169565"/>
                    <a:pt x="86023" y="191691"/>
                  </a:cubicBezTo>
                  <a:cubicBezTo>
                    <a:pt x="75704" y="177999"/>
                    <a:pt x="66080" y="166490"/>
                    <a:pt x="57150" y="157163"/>
                  </a:cubicBezTo>
                  <a:cubicBezTo>
                    <a:pt x="83145" y="145654"/>
                    <a:pt x="104031" y="130969"/>
                    <a:pt x="119807" y="113110"/>
                  </a:cubicBezTo>
                  <a:lnTo>
                    <a:pt x="77688" y="113110"/>
                  </a:lnTo>
                  <a:lnTo>
                    <a:pt x="77688" y="79177"/>
                  </a:lnTo>
                  <a:lnTo>
                    <a:pt x="142131" y="79177"/>
                  </a:lnTo>
                  <a:cubicBezTo>
                    <a:pt x="146794" y="69553"/>
                    <a:pt x="150565" y="59333"/>
                    <a:pt x="153442" y="48518"/>
                  </a:cubicBezTo>
                  <a:lnTo>
                    <a:pt x="91381" y="48518"/>
                  </a:lnTo>
                  <a:close/>
                  <a:moveTo>
                    <a:pt x="32742" y="3572"/>
                  </a:moveTo>
                  <a:cubicBezTo>
                    <a:pt x="53380" y="18257"/>
                    <a:pt x="69652" y="30461"/>
                    <a:pt x="81558" y="40184"/>
                  </a:cubicBezTo>
                  <a:lnTo>
                    <a:pt x="53876" y="70247"/>
                  </a:lnTo>
                  <a:cubicBezTo>
                    <a:pt x="39985" y="56555"/>
                    <a:pt x="24706" y="42962"/>
                    <a:pt x="8037" y="29468"/>
                  </a:cubicBezTo>
                  <a:close/>
                  <a:moveTo>
                    <a:pt x="1254324" y="2382"/>
                  </a:moveTo>
                  <a:lnTo>
                    <a:pt x="1290935" y="2382"/>
                  </a:lnTo>
                  <a:lnTo>
                    <a:pt x="1290935" y="54472"/>
                  </a:lnTo>
                  <a:lnTo>
                    <a:pt x="1319510" y="54472"/>
                  </a:lnTo>
                  <a:lnTo>
                    <a:pt x="1319510" y="93465"/>
                  </a:lnTo>
                  <a:lnTo>
                    <a:pt x="1290935" y="93465"/>
                  </a:lnTo>
                  <a:lnTo>
                    <a:pt x="1290935" y="127844"/>
                  </a:lnTo>
                  <a:cubicBezTo>
                    <a:pt x="1303734" y="134988"/>
                    <a:pt x="1315938" y="141983"/>
                    <a:pt x="1327547" y="148829"/>
                  </a:cubicBezTo>
                  <a:lnTo>
                    <a:pt x="1309092" y="182464"/>
                  </a:lnTo>
                  <a:cubicBezTo>
                    <a:pt x="1304925" y="178892"/>
                    <a:pt x="1298873" y="174427"/>
                    <a:pt x="1290935" y="169069"/>
                  </a:cubicBezTo>
                  <a:lnTo>
                    <a:pt x="1290935" y="294978"/>
                  </a:lnTo>
                  <a:lnTo>
                    <a:pt x="1254324" y="294978"/>
                  </a:lnTo>
                  <a:lnTo>
                    <a:pt x="1254324" y="172343"/>
                  </a:lnTo>
                  <a:cubicBezTo>
                    <a:pt x="1246783" y="191790"/>
                    <a:pt x="1237853" y="210443"/>
                    <a:pt x="1227534" y="228303"/>
                  </a:cubicBezTo>
                  <a:cubicBezTo>
                    <a:pt x="1224161" y="207665"/>
                    <a:pt x="1220986" y="189508"/>
                    <a:pt x="1218009" y="173832"/>
                  </a:cubicBezTo>
                  <a:cubicBezTo>
                    <a:pt x="1233289" y="147340"/>
                    <a:pt x="1244600" y="120551"/>
                    <a:pt x="1251942" y="93465"/>
                  </a:cubicBezTo>
                  <a:lnTo>
                    <a:pt x="1220093" y="93465"/>
                  </a:lnTo>
                  <a:lnTo>
                    <a:pt x="1220093" y="54472"/>
                  </a:lnTo>
                  <a:lnTo>
                    <a:pt x="1254324" y="54472"/>
                  </a:lnTo>
                  <a:close/>
                  <a:moveTo>
                    <a:pt x="1096863" y="1786"/>
                  </a:moveTo>
                  <a:lnTo>
                    <a:pt x="1137940" y="12502"/>
                  </a:lnTo>
                  <a:cubicBezTo>
                    <a:pt x="1133574" y="25698"/>
                    <a:pt x="1128911" y="38597"/>
                    <a:pt x="1123950" y="51197"/>
                  </a:cubicBezTo>
                  <a:lnTo>
                    <a:pt x="1200745" y="51197"/>
                  </a:lnTo>
                  <a:lnTo>
                    <a:pt x="1197322" y="222499"/>
                  </a:lnTo>
                  <a:cubicBezTo>
                    <a:pt x="1196826" y="240953"/>
                    <a:pt x="1195288" y="253876"/>
                    <a:pt x="1192709" y="261268"/>
                  </a:cubicBezTo>
                  <a:cubicBezTo>
                    <a:pt x="1190129" y="268660"/>
                    <a:pt x="1186111" y="274688"/>
                    <a:pt x="1180654" y="279351"/>
                  </a:cubicBezTo>
                  <a:cubicBezTo>
                    <a:pt x="1175197" y="284014"/>
                    <a:pt x="1167581" y="287189"/>
                    <a:pt x="1157808" y="288876"/>
                  </a:cubicBezTo>
                  <a:cubicBezTo>
                    <a:pt x="1148035" y="290563"/>
                    <a:pt x="1126728" y="291406"/>
                    <a:pt x="1093887" y="291406"/>
                  </a:cubicBezTo>
                  <a:cubicBezTo>
                    <a:pt x="1090910" y="273943"/>
                    <a:pt x="1087140" y="258961"/>
                    <a:pt x="1082576" y="246460"/>
                  </a:cubicBezTo>
                  <a:cubicBezTo>
                    <a:pt x="1097260" y="247650"/>
                    <a:pt x="1112887" y="248246"/>
                    <a:pt x="1129457" y="248246"/>
                  </a:cubicBezTo>
                  <a:cubicBezTo>
                    <a:pt x="1134219" y="248246"/>
                    <a:pt x="1138337" y="247700"/>
                    <a:pt x="1141809" y="246609"/>
                  </a:cubicBezTo>
                  <a:cubicBezTo>
                    <a:pt x="1145282" y="245517"/>
                    <a:pt x="1148135" y="243855"/>
                    <a:pt x="1150367" y="241623"/>
                  </a:cubicBezTo>
                  <a:cubicBezTo>
                    <a:pt x="1152600" y="239391"/>
                    <a:pt x="1154112" y="236885"/>
                    <a:pt x="1154906" y="234107"/>
                  </a:cubicBezTo>
                  <a:cubicBezTo>
                    <a:pt x="1155700" y="231329"/>
                    <a:pt x="1156345" y="219125"/>
                    <a:pt x="1156841" y="197495"/>
                  </a:cubicBezTo>
                  <a:lnTo>
                    <a:pt x="1158181" y="136625"/>
                  </a:lnTo>
                  <a:cubicBezTo>
                    <a:pt x="1158577" y="117674"/>
                    <a:pt x="1158776" y="102295"/>
                    <a:pt x="1158776" y="90488"/>
                  </a:cubicBezTo>
                  <a:lnTo>
                    <a:pt x="1106984" y="90488"/>
                  </a:lnTo>
                  <a:cubicBezTo>
                    <a:pt x="1100435" y="104379"/>
                    <a:pt x="1093490" y="117872"/>
                    <a:pt x="1086148" y="130969"/>
                  </a:cubicBezTo>
                  <a:cubicBezTo>
                    <a:pt x="1076722" y="124818"/>
                    <a:pt x="1065014" y="118716"/>
                    <a:pt x="1051024" y="112663"/>
                  </a:cubicBezTo>
                  <a:lnTo>
                    <a:pt x="1051024" y="289918"/>
                  </a:lnTo>
                  <a:lnTo>
                    <a:pt x="1009650" y="289918"/>
                  </a:lnTo>
                  <a:lnTo>
                    <a:pt x="1009650" y="268486"/>
                  </a:lnTo>
                  <a:lnTo>
                    <a:pt x="967383" y="268486"/>
                  </a:lnTo>
                  <a:lnTo>
                    <a:pt x="967383" y="291704"/>
                  </a:lnTo>
                  <a:lnTo>
                    <a:pt x="926009" y="291704"/>
                  </a:lnTo>
                  <a:lnTo>
                    <a:pt x="926009" y="49709"/>
                  </a:lnTo>
                  <a:lnTo>
                    <a:pt x="957411" y="49709"/>
                  </a:lnTo>
                  <a:cubicBezTo>
                    <a:pt x="963166" y="30262"/>
                    <a:pt x="967184" y="14486"/>
                    <a:pt x="969466" y="2382"/>
                  </a:cubicBezTo>
                  <a:lnTo>
                    <a:pt x="1013817" y="9228"/>
                  </a:lnTo>
                  <a:lnTo>
                    <a:pt x="1000423" y="49709"/>
                  </a:lnTo>
                  <a:lnTo>
                    <a:pt x="1051024" y="49709"/>
                  </a:lnTo>
                  <a:lnTo>
                    <a:pt x="1051024" y="107752"/>
                  </a:lnTo>
                  <a:cubicBezTo>
                    <a:pt x="1066998" y="80963"/>
                    <a:pt x="1082278" y="45641"/>
                    <a:pt x="1096863" y="1786"/>
                  </a:cubicBezTo>
                  <a:close/>
                  <a:moveTo>
                    <a:pt x="344091" y="1489"/>
                  </a:moveTo>
                  <a:lnTo>
                    <a:pt x="382786" y="1489"/>
                  </a:lnTo>
                  <a:lnTo>
                    <a:pt x="382042" y="50602"/>
                  </a:lnTo>
                  <a:lnTo>
                    <a:pt x="449461" y="50602"/>
                  </a:lnTo>
                  <a:lnTo>
                    <a:pt x="447526" y="170855"/>
                  </a:lnTo>
                  <a:lnTo>
                    <a:pt x="445591" y="240656"/>
                  </a:lnTo>
                  <a:cubicBezTo>
                    <a:pt x="445095" y="254844"/>
                    <a:pt x="442094" y="265609"/>
                    <a:pt x="436587" y="272951"/>
                  </a:cubicBezTo>
                  <a:cubicBezTo>
                    <a:pt x="431081" y="280293"/>
                    <a:pt x="424532" y="284808"/>
                    <a:pt x="416942" y="286495"/>
                  </a:cubicBezTo>
                  <a:cubicBezTo>
                    <a:pt x="409352" y="288181"/>
                    <a:pt x="393899" y="289025"/>
                    <a:pt x="370582" y="289025"/>
                  </a:cubicBezTo>
                  <a:cubicBezTo>
                    <a:pt x="367606" y="275134"/>
                    <a:pt x="364133" y="260251"/>
                    <a:pt x="360164" y="244376"/>
                  </a:cubicBezTo>
                  <a:cubicBezTo>
                    <a:pt x="372467" y="245170"/>
                    <a:pt x="382588" y="245567"/>
                    <a:pt x="390525" y="245567"/>
                  </a:cubicBezTo>
                  <a:cubicBezTo>
                    <a:pt x="395288" y="245567"/>
                    <a:pt x="398983" y="244550"/>
                    <a:pt x="401613" y="242516"/>
                  </a:cubicBezTo>
                  <a:cubicBezTo>
                    <a:pt x="404242" y="240482"/>
                    <a:pt x="405854" y="237679"/>
                    <a:pt x="406450" y="234107"/>
                  </a:cubicBezTo>
                  <a:cubicBezTo>
                    <a:pt x="407045" y="230535"/>
                    <a:pt x="407740" y="215479"/>
                    <a:pt x="408533" y="188938"/>
                  </a:cubicBezTo>
                  <a:cubicBezTo>
                    <a:pt x="409327" y="162397"/>
                    <a:pt x="409873" y="129283"/>
                    <a:pt x="410170" y="89595"/>
                  </a:cubicBezTo>
                  <a:lnTo>
                    <a:pt x="381298" y="89595"/>
                  </a:lnTo>
                  <a:cubicBezTo>
                    <a:pt x="380206" y="183853"/>
                    <a:pt x="362347" y="252909"/>
                    <a:pt x="327720" y="296764"/>
                  </a:cubicBezTo>
                  <a:cubicBezTo>
                    <a:pt x="320774" y="283270"/>
                    <a:pt x="312936" y="269082"/>
                    <a:pt x="304205" y="254199"/>
                  </a:cubicBezTo>
                  <a:cubicBezTo>
                    <a:pt x="329009" y="218976"/>
                    <a:pt x="341858" y="164108"/>
                    <a:pt x="342751" y="89595"/>
                  </a:cubicBezTo>
                  <a:lnTo>
                    <a:pt x="308670" y="89595"/>
                  </a:lnTo>
                  <a:lnTo>
                    <a:pt x="308670" y="50602"/>
                  </a:lnTo>
                  <a:lnTo>
                    <a:pt x="343644" y="50602"/>
                  </a:lnTo>
                  <a:cubicBezTo>
                    <a:pt x="343942" y="33536"/>
                    <a:pt x="344091" y="17165"/>
                    <a:pt x="344091" y="1489"/>
                  </a:cubicBezTo>
                  <a:close/>
                  <a:moveTo>
                    <a:pt x="1701999" y="1191"/>
                  </a:moveTo>
                  <a:lnTo>
                    <a:pt x="1740991" y="6549"/>
                  </a:lnTo>
                  <a:cubicBezTo>
                    <a:pt x="1738312" y="20638"/>
                    <a:pt x="1735237" y="34132"/>
                    <a:pt x="1731764" y="47030"/>
                  </a:cubicBezTo>
                  <a:lnTo>
                    <a:pt x="1819275" y="47030"/>
                  </a:lnTo>
                  <a:lnTo>
                    <a:pt x="1819275" y="86618"/>
                  </a:lnTo>
                  <a:lnTo>
                    <a:pt x="1802160" y="86618"/>
                  </a:lnTo>
                  <a:cubicBezTo>
                    <a:pt x="1797000" y="139006"/>
                    <a:pt x="1784548" y="181918"/>
                    <a:pt x="1764804" y="215355"/>
                  </a:cubicBezTo>
                  <a:cubicBezTo>
                    <a:pt x="1779191" y="230039"/>
                    <a:pt x="1797744" y="242987"/>
                    <a:pt x="1820466" y="254199"/>
                  </a:cubicBezTo>
                  <a:cubicBezTo>
                    <a:pt x="1812131" y="265510"/>
                    <a:pt x="1803499" y="278706"/>
                    <a:pt x="1794569" y="293787"/>
                  </a:cubicBezTo>
                  <a:cubicBezTo>
                    <a:pt x="1773734" y="281583"/>
                    <a:pt x="1755626" y="266452"/>
                    <a:pt x="1740247" y="248395"/>
                  </a:cubicBezTo>
                  <a:cubicBezTo>
                    <a:pt x="1722288" y="268040"/>
                    <a:pt x="1701205" y="283965"/>
                    <a:pt x="1676995" y="296168"/>
                  </a:cubicBezTo>
                  <a:cubicBezTo>
                    <a:pt x="1672332" y="287239"/>
                    <a:pt x="1667619" y="278855"/>
                    <a:pt x="1662857" y="271017"/>
                  </a:cubicBezTo>
                  <a:lnTo>
                    <a:pt x="1530846" y="288727"/>
                  </a:lnTo>
                  <a:lnTo>
                    <a:pt x="1526084" y="247055"/>
                  </a:lnTo>
                  <a:lnTo>
                    <a:pt x="1580257" y="241549"/>
                  </a:lnTo>
                  <a:lnTo>
                    <a:pt x="1580257" y="206574"/>
                  </a:lnTo>
                  <a:lnTo>
                    <a:pt x="1529060" y="206574"/>
                  </a:lnTo>
                  <a:lnTo>
                    <a:pt x="1529060" y="166093"/>
                  </a:lnTo>
                  <a:lnTo>
                    <a:pt x="1580257" y="166093"/>
                  </a:lnTo>
                  <a:lnTo>
                    <a:pt x="1580257" y="139304"/>
                  </a:lnTo>
                  <a:lnTo>
                    <a:pt x="1621334" y="139304"/>
                  </a:lnTo>
                  <a:lnTo>
                    <a:pt x="1621334" y="166093"/>
                  </a:lnTo>
                  <a:lnTo>
                    <a:pt x="1667173" y="166093"/>
                  </a:lnTo>
                  <a:lnTo>
                    <a:pt x="1667173" y="206574"/>
                  </a:lnTo>
                  <a:lnTo>
                    <a:pt x="1621334" y="206574"/>
                  </a:lnTo>
                  <a:lnTo>
                    <a:pt x="1621334" y="236935"/>
                  </a:lnTo>
                  <a:lnTo>
                    <a:pt x="1676400" y="230089"/>
                  </a:lnTo>
                  <a:cubicBezTo>
                    <a:pt x="1675706" y="233958"/>
                    <a:pt x="1675011" y="239465"/>
                    <a:pt x="1674316" y="246609"/>
                  </a:cubicBezTo>
                  <a:cubicBezTo>
                    <a:pt x="1690489" y="237084"/>
                    <a:pt x="1704578" y="226021"/>
                    <a:pt x="1716584" y="213420"/>
                  </a:cubicBezTo>
                  <a:cubicBezTo>
                    <a:pt x="1705670" y="192386"/>
                    <a:pt x="1697583" y="168672"/>
                    <a:pt x="1692325" y="142280"/>
                  </a:cubicBezTo>
                  <a:cubicBezTo>
                    <a:pt x="1689348" y="147241"/>
                    <a:pt x="1686223" y="152004"/>
                    <a:pt x="1682949" y="156568"/>
                  </a:cubicBezTo>
                  <a:cubicBezTo>
                    <a:pt x="1681163" y="154583"/>
                    <a:pt x="1677045" y="149523"/>
                    <a:pt x="1670596" y="141387"/>
                  </a:cubicBezTo>
                  <a:lnTo>
                    <a:pt x="1653183" y="149722"/>
                  </a:lnTo>
                  <a:lnTo>
                    <a:pt x="1643063" y="130225"/>
                  </a:lnTo>
                  <a:cubicBezTo>
                    <a:pt x="1600795" y="133499"/>
                    <a:pt x="1565771" y="136724"/>
                    <a:pt x="1537990" y="139899"/>
                  </a:cubicBezTo>
                  <a:lnTo>
                    <a:pt x="1524893" y="109240"/>
                  </a:lnTo>
                  <a:cubicBezTo>
                    <a:pt x="1534021" y="102692"/>
                    <a:pt x="1546771" y="84733"/>
                    <a:pt x="1563142" y="55365"/>
                  </a:cubicBezTo>
                  <a:lnTo>
                    <a:pt x="1528465" y="55365"/>
                  </a:lnTo>
                  <a:lnTo>
                    <a:pt x="1528465" y="16669"/>
                  </a:lnTo>
                  <a:lnTo>
                    <a:pt x="1668959" y="16669"/>
                  </a:lnTo>
                  <a:lnTo>
                    <a:pt x="1668959" y="55365"/>
                  </a:lnTo>
                  <a:lnTo>
                    <a:pt x="1604070" y="55365"/>
                  </a:lnTo>
                  <a:lnTo>
                    <a:pt x="1574899" y="101204"/>
                  </a:lnTo>
                  <a:cubicBezTo>
                    <a:pt x="1589385" y="100708"/>
                    <a:pt x="1606302" y="99666"/>
                    <a:pt x="1625650" y="98078"/>
                  </a:cubicBezTo>
                  <a:lnTo>
                    <a:pt x="1612404" y="75010"/>
                  </a:lnTo>
                  <a:lnTo>
                    <a:pt x="1642170" y="59234"/>
                  </a:lnTo>
                  <a:cubicBezTo>
                    <a:pt x="1650901" y="73125"/>
                    <a:pt x="1659979" y="88355"/>
                    <a:pt x="1669405" y="104924"/>
                  </a:cubicBezTo>
                  <a:cubicBezTo>
                    <a:pt x="1684387" y="78433"/>
                    <a:pt x="1695252" y="43855"/>
                    <a:pt x="1701999" y="1191"/>
                  </a:cubicBezTo>
                  <a:close/>
                  <a:moveTo>
                    <a:pt x="737592" y="298"/>
                  </a:moveTo>
                  <a:lnTo>
                    <a:pt x="781050" y="298"/>
                  </a:lnTo>
                  <a:cubicBezTo>
                    <a:pt x="776585" y="9625"/>
                    <a:pt x="771972" y="18554"/>
                    <a:pt x="767209" y="27087"/>
                  </a:cubicBezTo>
                  <a:lnTo>
                    <a:pt x="896243" y="27087"/>
                  </a:lnTo>
                  <a:lnTo>
                    <a:pt x="896243" y="58639"/>
                  </a:lnTo>
                  <a:lnTo>
                    <a:pt x="873026" y="96441"/>
                  </a:lnTo>
                  <a:lnTo>
                    <a:pt x="837605" y="85428"/>
                  </a:lnTo>
                  <a:lnTo>
                    <a:pt x="850702" y="61020"/>
                  </a:lnTo>
                  <a:lnTo>
                    <a:pt x="745778" y="61020"/>
                  </a:lnTo>
                  <a:cubicBezTo>
                    <a:pt x="736650" y="74018"/>
                    <a:pt x="726976" y="85924"/>
                    <a:pt x="716756" y="96739"/>
                  </a:cubicBezTo>
                  <a:cubicBezTo>
                    <a:pt x="708025" y="89397"/>
                    <a:pt x="697905" y="81658"/>
                    <a:pt x="686395" y="73522"/>
                  </a:cubicBezTo>
                  <a:cubicBezTo>
                    <a:pt x="710009" y="47923"/>
                    <a:pt x="727075" y="23515"/>
                    <a:pt x="737592" y="298"/>
                  </a:cubicBezTo>
                  <a:close/>
                  <a:moveTo>
                    <a:pt x="664666" y="0"/>
                  </a:moveTo>
                  <a:lnTo>
                    <a:pt x="703064" y="10121"/>
                  </a:lnTo>
                  <a:cubicBezTo>
                    <a:pt x="696317" y="25004"/>
                    <a:pt x="688677" y="39440"/>
                    <a:pt x="680145" y="53430"/>
                  </a:cubicBezTo>
                  <a:lnTo>
                    <a:pt x="680145" y="178297"/>
                  </a:lnTo>
                  <a:lnTo>
                    <a:pt x="642640" y="178297"/>
                  </a:lnTo>
                  <a:lnTo>
                    <a:pt x="642640" y="105520"/>
                  </a:lnTo>
                  <a:cubicBezTo>
                    <a:pt x="636488" y="112862"/>
                    <a:pt x="630039" y="120055"/>
                    <a:pt x="623292" y="127100"/>
                  </a:cubicBezTo>
                  <a:cubicBezTo>
                    <a:pt x="620117" y="115987"/>
                    <a:pt x="615454" y="102493"/>
                    <a:pt x="609302" y="86618"/>
                  </a:cubicBezTo>
                  <a:cubicBezTo>
                    <a:pt x="632520" y="60028"/>
                    <a:pt x="650974" y="31155"/>
                    <a:pt x="664666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3175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24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540328" y="250928"/>
            <a:ext cx="20116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accent5">
                    <a:lumMod val="50000"/>
                  </a:schemeClr>
                </a:solidFill>
              </a:rPr>
              <a:t>一、项目介绍</a:t>
            </a:r>
          </a:p>
        </p:txBody>
      </p:sp>
      <p:pic>
        <p:nvPicPr>
          <p:cNvPr id="8" name="图片 7" descr="R-C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6250" y="99695"/>
            <a:ext cx="1169670" cy="1157605"/>
          </a:xfrm>
          <a:prstGeom prst="ellipse">
            <a:avLst/>
          </a:prstGeom>
        </p:spPr>
      </p:pic>
      <p:pic>
        <p:nvPicPr>
          <p:cNvPr id="7" name="图片 6" descr="QQ图片202407052310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750" y="1257300"/>
            <a:ext cx="5684520" cy="4786630"/>
          </a:xfrm>
          <a:prstGeom prst="rect">
            <a:avLst/>
          </a:prstGeom>
        </p:spPr>
      </p:pic>
      <p:pic>
        <p:nvPicPr>
          <p:cNvPr id="9" name="图片 8" descr="QQ图片202406291026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538730"/>
            <a:ext cx="5843270" cy="4062095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1167130" y="937260"/>
            <a:ext cx="4551680" cy="1724025"/>
          </a:xfrm>
          <a:prstGeom prst="roundRect">
            <a:avLst/>
          </a:prstGeom>
          <a:solidFill>
            <a:srgbClr val="1F4E7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1354455" y="1059815"/>
            <a:ext cx="4177030" cy="14789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35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前期设计过程中对于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ER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图、前端功能模块、可视化大屏模块进行了基本设计，后期进行了完善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718810" y="2334895"/>
            <a:ext cx="789940" cy="2717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400">
                <a:solidFill>
                  <a:schemeClr val="accent1"/>
                </a:solidFill>
                <a:highlight>
                  <a:srgbClr val="FF0000"/>
                </a:highlight>
              </a:rPr>
              <a:t>需求分析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86130" y="2479606"/>
            <a:ext cx="4246880" cy="13220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8000" b="1" dirty="0">
                <a:solidFill>
                  <a:schemeClr val="accent5">
                    <a:lumMod val="50000"/>
                  </a:schemeClr>
                </a:solidFill>
              </a:rPr>
              <a:t>功能展示</a:t>
            </a:r>
          </a:p>
        </p:txBody>
      </p:sp>
      <p:sp>
        <p:nvSpPr>
          <p:cNvPr id="4" name="矩形 3"/>
          <p:cNvSpPr/>
          <p:nvPr/>
        </p:nvSpPr>
        <p:spPr>
          <a:xfrm>
            <a:off x="2179144" y="429139"/>
            <a:ext cx="2231701" cy="45089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700" b="1" dirty="0">
                <a:solidFill>
                  <a:schemeClr val="accent5">
                    <a:lumMod val="50000"/>
                  </a:schemeClr>
                </a:solidFill>
              </a:rPr>
              <a:t>2</a:t>
            </a:r>
            <a:endParaRPr lang="zh-CN" altLang="en-US" sz="287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4435" y="3355241"/>
            <a:ext cx="8435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Part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8" name="图片 7" descr="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250" y="99695"/>
            <a:ext cx="1169670" cy="1157605"/>
          </a:xfrm>
          <a:prstGeom prst="ellipse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13&quot;:[20482071,4663476]}"/>
  <p:tag name="COMMONDATA" val="eyJjb3VudCI6NywiaGRpZCI6ImExYzdhNDU3NmVlOTViNGI1NTM5YmEyMmViYmZlODE1IiwidXNlckNvdW50Ijo3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45118110236217,&quot;left&quot;:209.62889763779526,&quot;top&quot;:79,&quot;width&quot;:540.7422047244094}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5.14732283464565,&quot;left&quot;:75.51755905511811,&quot;top&quot;:122.35267716535434,&quot;width&quot;:691.4324409448819}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5.14732283464565,&quot;left&quot;:75.51755905511811,&quot;top&quot;:122.35267716535434,&quot;width&quot;:691.4324409448819}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5.14732283464565,&quot;left&quot;:75.51755905511811,&quot;top&quot;:122.35267716535434,&quot;width&quot;:691.4324409448819}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5.14732283464565,&quot;left&quot;:75.51755905511811,&quot;top&quot;:122.35267716535434,&quot;width&quot;:691.4324409448819}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5.14732283464565,&quot;left&quot;:75.51755905511811,&quot;top&quot;:122.35267716535434,&quot;width&quot;:691.4324409448819}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5.14732283464565,&quot;left&quot;:75.51755905511811,&quot;top&quot;:122.35267716535434,&quot;width&quot;:691.4324409448819}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5.14732283464565,&quot;left&quot;:75.51755905511811,&quot;top&quot;:122.35267716535434,&quot;width&quot;:691.4324409448819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45118110236217,&quot;left&quot;:209.62889763779526,&quot;top&quot;:79,&quot;width&quot;:540.7422047244094}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5.14732283464565,&quot;left&quot;:75.51755905511811,&quot;top&quot;:122.35267716535434,&quot;width&quot;:691.4324409448819}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TABLE_BEAUTIFY" val="smartTable{7ac3daa9-8a92-4d67-ad50-e1f9d85eaf91}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45,&quot;left&quot;:53.5,&quot;top&quot;:110.3,&quot;width&quot;:869.45}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45,&quot;left&quot;:53.5,&quot;top&quot;:110.3,&quot;width&quot;:869.45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45118110236217,&quot;left&quot;:209.62889763779526,&quot;top&quot;:79,&quot;width&quot;:540.7422047244094}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45,&quot;left&quot;:53.5,&quot;top&quot;:110.3,&quot;width&quot;:869.45}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45,&quot;left&quot;:53.5,&quot;top&quot;:110.3,&quot;width&quot;:869.45}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45,&quot;left&quot;:53.5,&quot;top&quot;:110.3,&quot;width&quot;:869.45}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45,&quot;left&quot;:53.5,&quot;top&quot;:110.3,&quot;width&quot;:869.45}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406.45,&quot;left&quot;:53.5,&quot;top&quot;:110.3,&quot;width&quot;:869.45}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406.45,&quot;left&quot;:53.5,&quot;top&quot;:110.3,&quot;width&quot;:869.45}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406.45,&quot;left&quot;:53.5,&quot;top&quot;:110.3,&quot;width&quot;:869.45}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406.45,&quot;left&quot;:53.5,&quot;top&quot;:110.3,&quot;width&quot;:869.45}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406.45,&quot;left&quot;:53.5,&quot;top&quot;:110.3,&quot;width&quot;:869.45}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406.45,&quot;left&quot;:53.5,&quot;top&quot;:110.3,&quot;width&quot;:869.45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45118110236217,&quot;left&quot;:62.257086614173204,&quot;top&quot;:79,&quot;width&quot;:794.4929133858268}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406.45,&quot;left&quot;:53.5,&quot;top&quot;:110.3,&quot;width&quot;:869.45}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406.45,&quot;left&quot;:53.5,&quot;top&quot;:110.3,&quot;width&quot;:869.45}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406.45,&quot;left&quot;:53.5,&quot;top&quot;:110.3,&quot;width&quot;:869.45}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406.45,&quot;left&quot;:53.5,&quot;top&quot;:110.3,&quot;width&quot;:869.45}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406.45,&quot;left&quot;:53.5,&quot;top&quot;:110.3,&quot;width&quot;:869.45}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406.45,&quot;left&quot;:53.5,&quot;top&quot;:110.3,&quot;width&quot;:869.45}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406.45,&quot;left&quot;:53.5,&quot;top&quot;:110.3,&quot;width&quot;:869.45}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406.45,&quot;left&quot;:53.5,&quot;top&quot;:110.3,&quot;width&quot;:869.45}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406.45,&quot;left&quot;:53.5,&quot;top&quot;:110.3,&quot;width&quot;:869.45}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406.45,&quot;left&quot;:53.5,&quot;top&quot;:110.3,&quot;width&quot;:869.45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5011811023622,&quot;left&quot;:-113.95,&quot;top&quot;:77.95,&quot;width&quot;:970.7}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406.45,&quot;left&quot;:53.5,&quot;top&quot;:110.3,&quot;width&quot;:869.45}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406.45,&quot;left&quot;:53.5,&quot;top&quot;:110.3,&quot;width&quot;:869.45}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5011811023622,&quot;left&quot;:-113.95,&quot;top&quot;:77.95,&quot;width&quot;:970.7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5011811023622,&quot;left&quot;:-113.95,&quot;top&quot;:77.95,&quot;width&quot;:970.7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5011811023622,&quot;left&quot;:-113.95,&quot;top&quot;:77.95,&quot;width&quot;:970.7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5011811023622,&quot;left&quot;:-113.95,&quot;top&quot;:77.95,&quot;width&quot;:970.7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5011811023622,&quot;left&quot;:-113.95,&quot;top&quot;:77.95,&quot;width&quot;:970.7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45118110236217,&quot;left&quot;:209.62889763779526,&quot;top&quot;:79,&quot;width&quot;:540.7422047244094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45118110236217,&quot;left&quot;:209.62889763779526,&quot;top&quot;:79,&quot;width&quot;:540.7422047244094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04139597552336,&quot;left&quot;:62.554302012238324,&quot;top&quot;:99.3543020122383,&quot;width&quot;:769.8956979877617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04139597552336,&quot;left&quot;:62.554302012238324,&quot;top&quot;:99.3543020122383,&quot;width&quot;:769.8956979877617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04139597552336,&quot;left&quot;:62.554302012238324,&quot;top&quot;:99.3543020122383,&quot;width&quot;:769.8956979877617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04139597552336,&quot;left&quot;:62.554302012238324,&quot;top&quot;:99.3543020122383,&quot;width&quot;:769.8956979877617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04139597552336,&quot;left&quot;:62.554302012238324,&quot;top&quot;:99.3543020122383,&quot;width&quot;:769.8956979877617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04139597552336,&quot;left&quot;:62.554302012238324,&quot;top&quot;:99.3543020122383,&quot;width&quot;:769.8956979877617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04139597552336,&quot;left&quot;:62.554302012238324,&quot;top&quot;:99.3543020122383,&quot;width&quot;:769.8956979877617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04139597552336,&quot;left&quot;:62.554302012238324,&quot;top&quot;:99.3543020122383,&quot;width&quot;:769.8956979877617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04139597552336,&quot;left&quot;:62.554302012238324,&quot;top&quot;:99.3543020122383,&quot;width&quot;:769.8956979877617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04139597552336,&quot;left&quot;:62.554302012238324,&quot;top&quot;:99.3543020122383,&quot;width&quot;:769.8956979877617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04139597552336,&quot;left&quot;:62.554302012238324,&quot;top&quot;:99.3543020122383,&quot;width&quot;:769.8956979877617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04139597552336,&quot;left&quot;:62.554302012238324,&quot;top&quot;:99.3543020122383,&quot;width&quot;:769.8956979877617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04139597552336,&quot;left&quot;:62.554302012238324,&quot;top&quot;:99.3543020122383,&quot;width&quot;:769.8956979877617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04139597552336,&quot;left&quot;:62.554302012238324,&quot;top&quot;:99.3543020122383,&quot;width&quot;:769.8956979877617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04139597552336,&quot;left&quot;:62.554302012238324,&quot;top&quot;:99.3543020122383,&quot;width&quot;:769.8956979877617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04139597552336,&quot;left&quot;:62.554302012238324,&quot;top&quot;:99.3543020122383,&quot;width&quot;:769.8956979877617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04139597552336,&quot;left&quot;:62.554302012238324,&quot;top&quot;:99.3543020122383,&quot;width&quot;:769.8956979877617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04139597552336,&quot;left&quot;:62.554302012238324,&quot;top&quot;:99.3543020122383,&quot;width&quot;:769.8956979877617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04139597552336,&quot;left&quot;:62.554302012238324,&quot;top&quot;:99.3543020122383,&quot;width&quot;:769.8956979877617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04139597552336,&quot;left&quot;:62.554302012238324,&quot;top&quot;:99.3543020122383,&quot;width&quot;:769.8956979877617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04139597552336,&quot;left&quot;:62.554302012238324,&quot;top&quot;:99.3543020122383,&quot;width&quot;:769.8956979877617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41.3507874015747,&quot;left&quot;:64.06574803149606,&quot;top&quot;:93.95157480314957,&quot;width&quot;:842.0251181102365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41.3507874015747,&quot;left&quot;:64.06574803149606,&quot;top&quot;:93.95157480314957,&quot;width&quot;:842.0251181102365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41.3507874015747,&quot;left&quot;:64.06574803149606,&quot;top&quot;:93.95157480314957,&quot;width&quot;:842.0251181102365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41.3507874015747,&quot;left&quot;:64.06574803149606,&quot;top&quot;:93.95157480314957,&quot;width&quot;:842.0251181102365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41.3507874015747,&quot;left&quot;:64.06574803149606,&quot;top&quot;:93.95157480314957,&quot;width&quot;:842.0251181102365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41.3507874015747,&quot;left&quot;:64.06574803149606,&quot;top&quot;:93.95157480314957,&quot;width&quot;:842.0251181102365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41.3507874015747,&quot;left&quot;:64.06574803149606,&quot;top&quot;:93.95157480314957,&quot;width&quot;:842.0251181102365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41.3507874015747,&quot;left&quot;:64.06574803149606,&quot;top&quot;:93.95157480314957,&quot;width&quot;:842.0251181102365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41.3507874015747,&quot;left&quot;:64.06574803149606,&quot;top&quot;:93.95157480314957,&quot;width&quot;:842.0251181102365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41.3507874015747,&quot;left&quot;:64.06574803149606,&quot;top&quot;:93.95157480314957,&quot;width&quot;:842.0251181102365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41.3507874015747,&quot;left&quot;:64.06574803149606,&quot;top&quot;:93.95157480314957,&quot;width&quot;:842.0251181102365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41.3507874015747,&quot;left&quot;:64.06574803149606,&quot;top&quot;:93.95157480314957,&quot;width&quot;:842.0251181102365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41.3507874015747,&quot;left&quot;:64.06574803149606,&quot;top&quot;:93.95157480314957,&quot;width&quot;:842.0251181102365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41.3507874015747,&quot;left&quot;:64.06574803149606,&quot;top&quot;:93.95157480314957,&quot;width&quot;:842.0251181102365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41.3507874015747,&quot;left&quot;:64.06574803149606,&quot;top&quot;:93.95157480314957,&quot;width&quot;:842.0251181102365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7.381811023622,&quot;left&quot;:209.62889763779526,&quot;top&quot;:138.06937007874018,&quot;width&quot;:540.7422047244094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41.3507874015747,&quot;left&quot;:64.06574803149606,&quot;top&quot;:93.95157480314957,&quot;width&quot;:842.0251181102365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41.3507874015747,&quot;left&quot;:64.06574803149606,&quot;top&quot;:93.95157480314957,&quot;width&quot;:842.0251181102365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41.3507874015747,&quot;left&quot;:64.06574803149606,&quot;top&quot;:93.95157480314957,&quot;width&quot;:842.0251181102365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41.3507874015747,&quot;left&quot;:64.06574803149606,&quot;top&quot;:93.95157480314957,&quot;width&quot;:842.0251181102365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41.3507874015747,&quot;left&quot;:64.06574803149606,&quot;top&quot;:93.95157480314957,&quot;width&quot;:842.0251181102365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41.3507874015747,&quot;left&quot;:64.06574803149606,&quot;top&quot;:93.95157480314957,&quot;width&quot;:842.0251181102365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841.3507874015747,&quot;left&quot;:64.06574803149606,&quot;top&quot;:93.95157480314957,&quot;width&quot;:842.0251181102365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1.8837795275591,&quot;left&quot;:67.4923622047244,&quot;top&quot;:98.11622047244094,&quot;width&quot;:823.1303937007873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45118110236217,&quot;left&quot;:62.257086614173204,&quot;top&quot;:79,&quot;width&quot;:794.4929133858268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1.8837795275591,&quot;left&quot;:67.4923622047244,&quot;top&quot;:98.11622047244094,&quot;width&quot;:823.1303937007873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1.8837795275591,&quot;left&quot;:67.4923622047244,&quot;top&quot;:98.11622047244094,&quot;width&quot;:823.1303937007873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1.8837795275591,&quot;left&quot;:67.4923622047244,&quot;top&quot;:98.11622047244094,&quot;width&quot;:823.1303937007873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1.8837795275591,&quot;left&quot;:67.4923622047244,&quot;top&quot;:98.11622047244094,&quot;width&quot;:823.1303937007873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1.8837795275591,&quot;left&quot;:67.4923622047244,&quot;top&quot;:98.11622047244094,&quot;width&quot;:823.1303937007873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1.8837795275591,&quot;left&quot;:67.4923622047244,&quot;top&quot;:98.11622047244094,&quot;width&quot;:823.1303937007873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1.8837795275591,&quot;left&quot;:67.4923622047244,&quot;top&quot;:98.11622047244094,&quot;width&quot;:823.1303937007873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1.8837795275591,&quot;left&quot;:67.4923622047244,&quot;top&quot;:98.11622047244094,&quot;width&quot;:823.1303937007873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1.8837795275591,&quot;left&quot;:67.4923622047244,&quot;top&quot;:98.11622047244094,&quot;width&quot;:823.1303937007873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1.8837795275591,&quot;left&quot;:67.4923622047244,&quot;top&quot;:98.11622047244094,&quot;width&quot;:823.1303937007873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5011811023622,&quot;left&quot;:-113.95,&quot;top&quot;:77.95,&quot;width&quot;:970.7}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1.8837795275591,&quot;left&quot;:67.4923622047244,&quot;top&quot;:98.11622047244094,&quot;width&quot;:823.1303937007873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1.8837795275591,&quot;left&quot;:67.4923622047244,&quot;top&quot;:98.11622047244094,&quot;width&quot;:823.1303937007873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1.8837795275591,&quot;left&quot;:67.4923622047244,&quot;top&quot;:98.11622047244094,&quot;width&quot;:823.1303937007873}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1.8837795275591,&quot;left&quot;:67.4923622047244,&quot;top&quot;:98.11622047244094,&quot;width&quot;:823.1303937007873}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1.8837795275591,&quot;left&quot;:67.4923622047244,&quot;top&quot;:98.11622047244094,&quot;width&quot;:823.1303937007873}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1.8837795275591,&quot;left&quot;:67.4923622047244,&quot;top&quot;:98.11622047244094,&quot;width&quot;:823.1303937007873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1.8837795275591,&quot;left&quot;:67.4923622047244,&quot;top&quot;:98.11622047244094,&quot;width&quot;:823.1303937007873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1.8837795275591,&quot;left&quot;:67.4923622047244,&quot;top&quot;:98.11622047244094,&quot;width&quot;:823.1303937007873}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1.8837795275591,&quot;left&quot;:67.4923622047244,&quot;top&quot;:98.11622047244094,&quot;width&quot;:823.1303937007873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1.8837795275591,&quot;left&quot;:67.4923622047244,&quot;top&quot;:98.11622047244094,&quot;width&quot;:823.1303937007873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5011811023622,&quot;left&quot;:-113.95,&quot;top&quot;:77.95,&quot;width&quot;:970.7}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1.8837795275591,&quot;left&quot;:67.4923622047244,&quot;top&quot;:98.11622047244094,&quot;width&quot;:823.1303937007873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1.8837795275591,&quot;left&quot;:67.4923622047244,&quot;top&quot;:98.11622047244094,&quot;width&quot;:823.1303937007873}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1.8837795275591,&quot;left&quot;:67.4923622047244,&quot;top&quot;:98.11622047244094,&quot;width&quot;:823.1303937007873}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fesmtfc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1611</Words>
  <Application>Microsoft Office PowerPoint</Application>
  <PresentationFormat>宽屏</PresentationFormat>
  <Paragraphs>151</Paragraphs>
  <Slides>19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汉仪润圆-65简</vt:lpstr>
      <vt:lpstr>华文琥珀</vt:lpstr>
      <vt:lpstr>微软雅黑</vt:lpstr>
      <vt:lpstr>Arial</vt:lpstr>
      <vt:lpstr>Bahnschrift</vt:lpstr>
      <vt:lpstr>Calibri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office2016mac10413</dc:creator>
  <cp:lastModifiedBy>浩田 史</cp:lastModifiedBy>
  <cp:revision>55</cp:revision>
  <dcterms:created xsi:type="dcterms:W3CDTF">2021-03-11T07:53:00Z</dcterms:created>
  <dcterms:modified xsi:type="dcterms:W3CDTF">2024-07-08T08:19:22Z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KSOTemplateUUID">
    <vt:lpwstr>v1.0_mb_kdDoZpQgGxzRMIQ94NwBnA==</vt:lpwstr>
  </property>
  <property fmtid="{D5CDD505-2E9C-101B-9397-08002B2CF9AE}" pid="4" name="ICV">
    <vt:lpwstr>F62F86B2202F4D5291B4921A431B9014_11</vt:lpwstr>
  </property>
</Properties>
</file>